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05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400675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>
          <p15:clr>
            <a:srgbClr val="A4A3A4"/>
          </p15:clr>
        </p15:guide>
        <p15:guide id="2" orient="horz" pos="3198">
          <p15:clr>
            <a:srgbClr val="A4A3A4"/>
          </p15:clr>
        </p15:guide>
        <p15:guide id="3" orient="horz" pos="748">
          <p15:clr>
            <a:srgbClr val="A4A3A4"/>
          </p15:clr>
        </p15:guide>
        <p15:guide id="4" orient="horz" pos="3062">
          <p15:clr>
            <a:srgbClr val="A4A3A4"/>
          </p15:clr>
        </p15:guide>
        <p15:guide id="5" orient="horz" pos="1792">
          <p15:clr>
            <a:srgbClr val="A4A3A4"/>
          </p15:clr>
        </p15:guide>
        <p15:guide id="6" orient="horz" pos="1610">
          <p15:clr>
            <a:srgbClr val="A4A3A4"/>
          </p15:clr>
        </p15:guide>
        <p15:guide id="7" orient="horz" pos="2957">
          <p15:clr>
            <a:srgbClr val="A4A3A4"/>
          </p15:clr>
        </p15:guide>
        <p15:guide id="8" orient="horz" pos="2878">
          <p15:clr>
            <a:srgbClr val="A4A3A4"/>
          </p15:clr>
        </p15:guide>
        <p15:guide id="9" pos="3016">
          <p15:clr>
            <a:srgbClr val="A4A3A4"/>
          </p15:clr>
        </p15:guide>
        <p15:guide id="10" pos="2744">
          <p15:clr>
            <a:srgbClr val="A4A3A4"/>
          </p15:clr>
        </p15:guide>
        <p15:guide id="11" pos="5329">
          <p15:clr>
            <a:srgbClr val="A4A3A4"/>
          </p15:clr>
        </p15:guide>
        <p15:guide id="12" pos="2880">
          <p15:clr>
            <a:srgbClr val="A4A3A4"/>
          </p15:clr>
        </p15:guide>
        <p15:guide id="13" pos="930">
          <p15:clr>
            <a:srgbClr val="A4A3A4"/>
          </p15:clr>
        </p15:guide>
        <p15:guide id="14" pos="431">
          <p15:clr>
            <a:srgbClr val="A4A3A4"/>
          </p15:clr>
        </p15:guide>
        <p15:guide id="15" pos="41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276"/>
    <a:srgbClr val="87C1E2"/>
    <a:srgbClr val="D50035"/>
    <a:srgbClr val="6696A8"/>
    <a:srgbClr val="19627D"/>
    <a:srgbClr val="A0A0A0"/>
    <a:srgbClr val="7F7F7F"/>
    <a:srgbClr val="E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2" d="100"/>
          <a:sy n="102" d="100"/>
        </p:scale>
        <p:origin x="898" y="77"/>
      </p:cViewPr>
      <p:guideLst>
        <p:guide orient="horz" pos="3289"/>
        <p:guide orient="horz" pos="3198"/>
        <p:guide orient="horz" pos="748"/>
        <p:guide orient="horz" pos="3062"/>
        <p:guide orient="horz" pos="1792"/>
        <p:guide orient="horz" pos="1610"/>
        <p:guide orient="horz" pos="2957"/>
        <p:guide orient="horz" pos="2878"/>
        <p:guide pos="3016"/>
        <p:guide pos="2744"/>
        <p:guide pos="5329"/>
        <p:guide pos="2880"/>
        <p:guide pos="930"/>
        <p:guide pos="431"/>
        <p:guide pos="41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>
      <p:cViewPr varScale="1">
        <p:scale>
          <a:sx n="97" d="100"/>
          <a:sy n="97" d="100"/>
        </p:scale>
        <p:origin x="-3582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ian Kattner HMU Potsdam" userId="b781a7f8-b6b6-4bfe-b2a2-6a9fc406e1ad" providerId="ADAL" clId="{63744B26-2F37-4CE4-B59D-60061E0528C0}"/>
    <pc:docChg chg="custSel modMainMaster">
      <pc:chgData name="Florian Kattner HMU Potsdam" userId="b781a7f8-b6b6-4bfe-b2a2-6a9fc406e1ad" providerId="ADAL" clId="{63744B26-2F37-4CE4-B59D-60061E0528C0}" dt="2023-04-11T06:49:38.185" v="16" actId="478"/>
      <pc:docMkLst>
        <pc:docMk/>
      </pc:docMkLst>
      <pc:sldMasterChg chg="delSp mod modSldLayout">
        <pc:chgData name="Florian Kattner HMU Potsdam" userId="b781a7f8-b6b6-4bfe-b2a2-6a9fc406e1ad" providerId="ADAL" clId="{63744B26-2F37-4CE4-B59D-60061E0528C0}" dt="2023-04-11T06:49:15.182" v="1" actId="478"/>
        <pc:sldMasterMkLst>
          <pc:docMk/>
          <pc:sldMasterMk cId="0" sldId="2147483657"/>
        </pc:sldMasterMkLst>
        <pc:spChg chg="del">
          <ac:chgData name="Florian Kattner HMU Potsdam" userId="b781a7f8-b6b6-4bfe-b2a2-6a9fc406e1ad" providerId="ADAL" clId="{63744B26-2F37-4CE4-B59D-60061E0528C0}" dt="2023-04-11T06:49:11.508" v="0" actId="478"/>
          <ac:spMkLst>
            <pc:docMk/>
            <pc:sldMasterMk cId="0" sldId="2147483657"/>
            <ac:spMk id="7" creationId="{00000000-0000-0000-0000-000000000000}"/>
          </ac:spMkLst>
        </pc:spChg>
        <pc:sldLayoutChg chg="delSp mod">
          <pc:chgData name="Florian Kattner HMU Potsdam" userId="b781a7f8-b6b6-4bfe-b2a2-6a9fc406e1ad" providerId="ADAL" clId="{63744B26-2F37-4CE4-B59D-60061E0528C0}" dt="2023-04-11T06:49:15.182" v="1" actId="478"/>
          <pc:sldLayoutMkLst>
            <pc:docMk/>
            <pc:sldMasterMk cId="0" sldId="2147484205"/>
            <pc:sldLayoutMk cId="1777424687" sldId="2147484520"/>
          </pc:sldLayoutMkLst>
          <pc:spChg chg="del">
            <ac:chgData name="Florian Kattner HMU Potsdam" userId="b781a7f8-b6b6-4bfe-b2a2-6a9fc406e1ad" providerId="ADAL" clId="{63744B26-2F37-4CE4-B59D-60061E0528C0}" dt="2023-04-11T06:49:15.182" v="1" actId="478"/>
            <ac:spMkLst>
              <pc:docMk/>
              <pc:sldMasterMk cId="0" sldId="2147484205"/>
              <pc:sldLayoutMk cId="1777424687" sldId="2147484520"/>
              <ac:spMk id="5" creationId="{00000000-0000-0000-0000-000000000000}"/>
            </ac:spMkLst>
          </pc:spChg>
        </pc:sldLayoutChg>
      </pc:sldMasterChg>
      <pc:sldMasterChg chg="delSldLayout modSldLayout">
        <pc:chgData name="Florian Kattner HMU Potsdam" userId="b781a7f8-b6b6-4bfe-b2a2-6a9fc406e1ad" providerId="ADAL" clId="{63744B26-2F37-4CE4-B59D-60061E0528C0}" dt="2023-04-11T06:49:38.185" v="16" actId="478"/>
        <pc:sldMasterMkLst>
          <pc:docMk/>
          <pc:sldMasterMk cId="0" sldId="2147484205"/>
        </pc:sldMasterMkLst>
        <pc:sldLayoutChg chg="modTransition">
          <pc:chgData name="Florian Kattner HMU Potsdam" userId="b781a7f8-b6b6-4bfe-b2a2-6a9fc406e1ad" providerId="ADAL" clId="{63744B26-2F37-4CE4-B59D-60061E0528C0}" dt="2023-04-11T06:49:17.469" v="2"/>
          <pc:sldLayoutMkLst>
            <pc:docMk/>
            <pc:sldMasterMk cId="0" sldId="2147484205"/>
            <pc:sldLayoutMk cId="1777424687" sldId="2147484520"/>
          </pc:sldLayoutMkLst>
        </pc:sldLayoutChg>
        <pc:sldLayoutChg chg="del modTransition">
          <pc:chgData name="Florian Kattner HMU Potsdam" userId="b781a7f8-b6b6-4bfe-b2a2-6a9fc406e1ad" providerId="ADAL" clId="{63744B26-2F37-4CE4-B59D-60061E0528C0}" dt="2023-04-11T06:49:20.850" v="3" actId="2696"/>
          <pc:sldLayoutMkLst>
            <pc:docMk/>
            <pc:sldMasterMk cId="0" sldId="2147484205"/>
            <pc:sldLayoutMk cId="451238041" sldId="2147484521"/>
          </pc:sldLayoutMkLst>
        </pc:sldLayoutChg>
        <pc:sldLayoutChg chg="modSp del modTransition">
          <pc:chgData name="Florian Kattner HMU Potsdam" userId="b781a7f8-b6b6-4bfe-b2a2-6a9fc406e1ad" providerId="ADAL" clId="{63744B26-2F37-4CE4-B59D-60061E0528C0}" dt="2023-04-11T06:49:21.086" v="4" actId="2696"/>
          <pc:sldLayoutMkLst>
            <pc:docMk/>
            <pc:sldMasterMk cId="0" sldId="2147484205"/>
            <pc:sldLayoutMk cId="4008441990" sldId="2147484522"/>
          </pc:sldLayoutMkLst>
          <pc:spChg chg="mod">
            <ac:chgData name="Florian Kattner HMU Potsdam" userId="b781a7f8-b6b6-4bfe-b2a2-6a9fc406e1ad" providerId="ADAL" clId="{63744B26-2F37-4CE4-B59D-60061E0528C0}" dt="2023-04-11T06:49:17.469" v="2"/>
            <ac:spMkLst>
              <pc:docMk/>
              <pc:sldMasterMk cId="0" sldId="2147484205"/>
              <pc:sldLayoutMk cId="4008441990" sldId="2147484522"/>
              <ac:spMk id="16" creationId="{00000000-0000-0000-0000-000000000000}"/>
            </ac:spMkLst>
          </pc:spChg>
        </pc:sldLayoutChg>
        <pc:sldLayoutChg chg="modSp del modTransition">
          <pc:chgData name="Florian Kattner HMU Potsdam" userId="b781a7f8-b6b6-4bfe-b2a2-6a9fc406e1ad" providerId="ADAL" clId="{63744B26-2F37-4CE4-B59D-60061E0528C0}" dt="2023-04-11T06:49:21.260" v="5" actId="2696"/>
          <pc:sldLayoutMkLst>
            <pc:docMk/>
            <pc:sldMasterMk cId="0" sldId="2147484205"/>
            <pc:sldLayoutMk cId="1696197890" sldId="2147484523"/>
          </pc:sldLayoutMkLst>
          <pc:spChg chg="mod">
            <ac:chgData name="Florian Kattner HMU Potsdam" userId="b781a7f8-b6b6-4bfe-b2a2-6a9fc406e1ad" providerId="ADAL" clId="{63744B26-2F37-4CE4-B59D-60061E0528C0}" dt="2023-04-11T06:49:17.469" v="2"/>
            <ac:spMkLst>
              <pc:docMk/>
              <pc:sldMasterMk cId="0" sldId="2147484205"/>
              <pc:sldLayoutMk cId="1696197890" sldId="2147484523"/>
              <ac:spMk id="9" creationId="{00000000-0000-0000-0000-000000000000}"/>
            </ac:spMkLst>
          </pc:spChg>
        </pc:sldLayoutChg>
        <pc:sldLayoutChg chg="modSp del modTransition">
          <pc:chgData name="Florian Kattner HMU Potsdam" userId="b781a7f8-b6b6-4bfe-b2a2-6a9fc406e1ad" providerId="ADAL" clId="{63744B26-2F37-4CE4-B59D-60061E0528C0}" dt="2023-04-11T06:49:21.440" v="6" actId="2696"/>
          <pc:sldLayoutMkLst>
            <pc:docMk/>
            <pc:sldMasterMk cId="0" sldId="2147484205"/>
            <pc:sldLayoutMk cId="1623015369" sldId="2147484524"/>
          </pc:sldLayoutMkLst>
          <pc:spChg chg="mod">
            <ac:chgData name="Florian Kattner HMU Potsdam" userId="b781a7f8-b6b6-4bfe-b2a2-6a9fc406e1ad" providerId="ADAL" clId="{63744B26-2F37-4CE4-B59D-60061E0528C0}" dt="2023-04-11T06:49:17.469" v="2"/>
            <ac:spMkLst>
              <pc:docMk/>
              <pc:sldMasterMk cId="0" sldId="2147484205"/>
              <pc:sldLayoutMk cId="1623015369" sldId="2147484524"/>
              <ac:spMk id="10" creationId="{00000000-0000-0000-0000-000000000000}"/>
            </ac:spMkLst>
          </pc:spChg>
        </pc:sldLayoutChg>
        <pc:sldLayoutChg chg="modSp del modTransition">
          <pc:chgData name="Florian Kattner HMU Potsdam" userId="b781a7f8-b6b6-4bfe-b2a2-6a9fc406e1ad" providerId="ADAL" clId="{63744B26-2F37-4CE4-B59D-60061E0528C0}" dt="2023-04-11T06:49:21.635" v="7" actId="2696"/>
          <pc:sldLayoutMkLst>
            <pc:docMk/>
            <pc:sldMasterMk cId="0" sldId="2147484205"/>
            <pc:sldLayoutMk cId="3321691029" sldId="2147484525"/>
          </pc:sldLayoutMkLst>
          <pc:spChg chg="mod">
            <ac:chgData name="Florian Kattner HMU Potsdam" userId="b781a7f8-b6b6-4bfe-b2a2-6a9fc406e1ad" providerId="ADAL" clId="{63744B26-2F37-4CE4-B59D-60061E0528C0}" dt="2023-04-11T06:49:17.469" v="2"/>
            <ac:spMkLst>
              <pc:docMk/>
              <pc:sldMasterMk cId="0" sldId="2147484205"/>
              <pc:sldLayoutMk cId="3321691029" sldId="2147484525"/>
              <ac:spMk id="9" creationId="{00000000-0000-0000-0000-000000000000}"/>
            </ac:spMkLst>
          </pc:spChg>
        </pc:sldLayoutChg>
        <pc:sldLayoutChg chg="modSp del modTransition">
          <pc:chgData name="Florian Kattner HMU Potsdam" userId="b781a7f8-b6b6-4bfe-b2a2-6a9fc406e1ad" providerId="ADAL" clId="{63744B26-2F37-4CE4-B59D-60061E0528C0}" dt="2023-04-11T06:49:22.300" v="8" actId="2696"/>
          <pc:sldLayoutMkLst>
            <pc:docMk/>
            <pc:sldMasterMk cId="0" sldId="2147484205"/>
            <pc:sldLayoutMk cId="3045141229" sldId="2147484526"/>
          </pc:sldLayoutMkLst>
          <pc:spChg chg="mod">
            <ac:chgData name="Florian Kattner HMU Potsdam" userId="b781a7f8-b6b6-4bfe-b2a2-6a9fc406e1ad" providerId="ADAL" clId="{63744B26-2F37-4CE4-B59D-60061E0528C0}" dt="2023-04-11T06:49:17.469" v="2"/>
            <ac:spMkLst>
              <pc:docMk/>
              <pc:sldMasterMk cId="0" sldId="2147484205"/>
              <pc:sldLayoutMk cId="3045141229" sldId="2147484526"/>
              <ac:spMk id="12" creationId="{00000000-0000-0000-0000-000000000000}"/>
            </ac:spMkLst>
          </pc:spChg>
        </pc:sldLayoutChg>
        <pc:sldLayoutChg chg="modSp del modTransition">
          <pc:chgData name="Florian Kattner HMU Potsdam" userId="b781a7f8-b6b6-4bfe-b2a2-6a9fc406e1ad" providerId="ADAL" clId="{63744B26-2F37-4CE4-B59D-60061E0528C0}" dt="2023-04-11T06:49:22.637" v="9" actId="2696"/>
          <pc:sldLayoutMkLst>
            <pc:docMk/>
            <pc:sldMasterMk cId="0" sldId="2147484205"/>
            <pc:sldLayoutMk cId="508385479" sldId="2147484527"/>
          </pc:sldLayoutMkLst>
          <pc:spChg chg="mod">
            <ac:chgData name="Florian Kattner HMU Potsdam" userId="b781a7f8-b6b6-4bfe-b2a2-6a9fc406e1ad" providerId="ADAL" clId="{63744B26-2F37-4CE4-B59D-60061E0528C0}" dt="2023-04-11T06:49:17.469" v="2"/>
            <ac:spMkLst>
              <pc:docMk/>
              <pc:sldMasterMk cId="0" sldId="2147484205"/>
              <pc:sldLayoutMk cId="508385479" sldId="2147484527"/>
              <ac:spMk id="8" creationId="{00000000-0000-0000-0000-000000000000}"/>
            </ac:spMkLst>
          </pc:spChg>
        </pc:sldLayoutChg>
        <pc:sldLayoutChg chg="modSp del modTransition">
          <pc:chgData name="Florian Kattner HMU Potsdam" userId="b781a7f8-b6b6-4bfe-b2a2-6a9fc406e1ad" providerId="ADAL" clId="{63744B26-2F37-4CE4-B59D-60061E0528C0}" dt="2023-04-11T06:49:23.119" v="10" actId="2696"/>
          <pc:sldLayoutMkLst>
            <pc:docMk/>
            <pc:sldMasterMk cId="0" sldId="2147484205"/>
            <pc:sldLayoutMk cId="3202345077" sldId="2147484528"/>
          </pc:sldLayoutMkLst>
          <pc:spChg chg="mod">
            <ac:chgData name="Florian Kattner HMU Potsdam" userId="b781a7f8-b6b6-4bfe-b2a2-6a9fc406e1ad" providerId="ADAL" clId="{63744B26-2F37-4CE4-B59D-60061E0528C0}" dt="2023-04-11T06:49:17.469" v="2"/>
            <ac:spMkLst>
              <pc:docMk/>
              <pc:sldMasterMk cId="0" sldId="2147484205"/>
              <pc:sldLayoutMk cId="3202345077" sldId="2147484528"/>
              <ac:spMk id="10" creationId="{00000000-0000-0000-0000-000000000000}"/>
            </ac:spMkLst>
          </pc:spChg>
        </pc:sldLayoutChg>
        <pc:sldLayoutChg chg="modSp del modTransition">
          <pc:chgData name="Florian Kattner HMU Potsdam" userId="b781a7f8-b6b6-4bfe-b2a2-6a9fc406e1ad" providerId="ADAL" clId="{63744B26-2F37-4CE4-B59D-60061E0528C0}" dt="2023-04-11T06:49:23.459" v="11" actId="2696"/>
          <pc:sldLayoutMkLst>
            <pc:docMk/>
            <pc:sldMasterMk cId="0" sldId="2147484205"/>
            <pc:sldLayoutMk cId="3177264392" sldId="2147484529"/>
          </pc:sldLayoutMkLst>
          <pc:spChg chg="mod">
            <ac:chgData name="Florian Kattner HMU Potsdam" userId="b781a7f8-b6b6-4bfe-b2a2-6a9fc406e1ad" providerId="ADAL" clId="{63744B26-2F37-4CE4-B59D-60061E0528C0}" dt="2023-04-11T06:49:17.469" v="2"/>
            <ac:spMkLst>
              <pc:docMk/>
              <pc:sldMasterMk cId="0" sldId="2147484205"/>
              <pc:sldLayoutMk cId="3177264392" sldId="2147484529"/>
              <ac:spMk id="11" creationId="{00000000-0000-0000-0000-000000000000}"/>
            </ac:spMkLst>
          </pc:spChg>
        </pc:sldLayoutChg>
        <pc:sldLayoutChg chg="modSp del modTransition">
          <pc:chgData name="Florian Kattner HMU Potsdam" userId="b781a7f8-b6b6-4bfe-b2a2-6a9fc406e1ad" providerId="ADAL" clId="{63744B26-2F37-4CE4-B59D-60061E0528C0}" dt="2023-04-11T06:49:23.910" v="12" actId="2696"/>
          <pc:sldLayoutMkLst>
            <pc:docMk/>
            <pc:sldMasterMk cId="0" sldId="2147484205"/>
            <pc:sldLayoutMk cId="131091236" sldId="2147484530"/>
          </pc:sldLayoutMkLst>
          <pc:spChg chg="mod">
            <ac:chgData name="Florian Kattner HMU Potsdam" userId="b781a7f8-b6b6-4bfe-b2a2-6a9fc406e1ad" providerId="ADAL" clId="{63744B26-2F37-4CE4-B59D-60061E0528C0}" dt="2023-04-11T06:49:17.469" v="2"/>
            <ac:spMkLst>
              <pc:docMk/>
              <pc:sldMasterMk cId="0" sldId="2147484205"/>
              <pc:sldLayoutMk cId="131091236" sldId="2147484530"/>
              <ac:spMk id="13" creationId="{00000000-0000-0000-0000-000000000000}"/>
            </ac:spMkLst>
          </pc:spChg>
        </pc:sldLayoutChg>
        <pc:sldLayoutChg chg="del modTransition">
          <pc:chgData name="Florian Kattner HMU Potsdam" userId="b781a7f8-b6b6-4bfe-b2a2-6a9fc406e1ad" providerId="ADAL" clId="{63744B26-2F37-4CE4-B59D-60061E0528C0}" dt="2023-04-11T06:49:24.864" v="13" actId="2696"/>
          <pc:sldLayoutMkLst>
            <pc:docMk/>
            <pc:sldMasterMk cId="0" sldId="2147484205"/>
            <pc:sldLayoutMk cId="3906485250" sldId="2147484532"/>
          </pc:sldLayoutMkLst>
        </pc:sldLayoutChg>
        <pc:sldLayoutChg chg="delSp mod">
          <pc:chgData name="Florian Kattner HMU Potsdam" userId="b781a7f8-b6b6-4bfe-b2a2-6a9fc406e1ad" providerId="ADAL" clId="{63744B26-2F37-4CE4-B59D-60061E0528C0}" dt="2023-04-11T06:49:38.185" v="16" actId="478"/>
          <pc:sldLayoutMkLst>
            <pc:docMk/>
            <pc:sldMasterMk cId="0" sldId="2147484205"/>
            <pc:sldLayoutMk cId="747079050" sldId="2147484533"/>
          </pc:sldLayoutMkLst>
          <pc:spChg chg="del">
            <ac:chgData name="Florian Kattner HMU Potsdam" userId="b781a7f8-b6b6-4bfe-b2a2-6a9fc406e1ad" providerId="ADAL" clId="{63744B26-2F37-4CE4-B59D-60061E0528C0}" dt="2023-04-11T06:49:30.674" v="14" actId="478"/>
            <ac:spMkLst>
              <pc:docMk/>
              <pc:sldMasterMk cId="0" sldId="2147484205"/>
              <pc:sldLayoutMk cId="747079050" sldId="2147484533"/>
              <ac:spMk id="5" creationId="{00000000-0000-0000-0000-000000000000}"/>
            </ac:spMkLst>
          </pc:spChg>
          <pc:spChg chg="del">
            <ac:chgData name="Florian Kattner HMU Potsdam" userId="b781a7f8-b6b6-4bfe-b2a2-6a9fc406e1ad" providerId="ADAL" clId="{63744B26-2F37-4CE4-B59D-60061E0528C0}" dt="2023-04-11T06:49:38.185" v="16" actId="478"/>
            <ac:spMkLst>
              <pc:docMk/>
              <pc:sldMasterMk cId="0" sldId="2147484205"/>
              <pc:sldLayoutMk cId="747079050" sldId="2147484533"/>
              <ac:spMk id="11" creationId="{00000000-0000-0000-0000-000000000000}"/>
            </ac:spMkLst>
          </pc:spChg>
          <pc:picChg chg="del">
            <ac:chgData name="Florian Kattner HMU Potsdam" userId="b781a7f8-b6b6-4bfe-b2a2-6a9fc406e1ad" providerId="ADAL" clId="{63744B26-2F37-4CE4-B59D-60061E0528C0}" dt="2023-04-11T06:49:32.702" v="15" actId="478"/>
            <ac:picMkLst>
              <pc:docMk/>
              <pc:sldMasterMk cId="0" sldId="2147484205"/>
              <pc:sldLayoutMk cId="747079050" sldId="2147484533"/>
              <ac:picMk id="6" creationId="{00000000-0000-0000-0000-00000000000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685800"/>
            <a:ext cx="58039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14413" y="4343400"/>
            <a:ext cx="47148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21388" y="8675688"/>
            <a:ext cx="547687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"/>
            </a:lvl1pPr>
          </a:lstStyle>
          <a:p>
            <a:pPr>
              <a:defRPr/>
            </a:pPr>
            <a:fld id="{8AFA1584-6CD1-4DB5-988B-F58F785FE0A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66675" y="8796338"/>
            <a:ext cx="683736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de-DE" altLang="de-DE" sz="900"/>
              <a:t>BITKOM – Bundesverband Informationswirtschaft, Telekommunikation und neue Medien e.V.</a:t>
            </a:r>
          </a:p>
        </p:txBody>
      </p:sp>
      <p:sp>
        <p:nvSpPr>
          <p:cNvPr id="15367" name="Line 9"/>
          <p:cNvSpPr>
            <a:spLocks noChangeShapeType="1"/>
          </p:cNvSpPr>
          <p:nvPr/>
        </p:nvSpPr>
        <p:spPr bwMode="auto">
          <a:xfrm>
            <a:off x="0" y="8675688"/>
            <a:ext cx="6858000" cy="0"/>
          </a:xfrm>
          <a:prstGeom prst="line">
            <a:avLst/>
          </a:prstGeom>
          <a:noFill/>
          <a:ln w="19050">
            <a:solidFill>
              <a:srgbClr val="00426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80975" indent="-180975" algn="l" rtl="0" eaLnBrk="0" fontAlgn="base" hangingPunct="0">
      <a:spcBef>
        <a:spcPct val="30000"/>
      </a:spcBef>
      <a:spcAft>
        <a:spcPct val="0"/>
      </a:spcAft>
      <a:buSzPct val="80000"/>
      <a:buFont typeface="Wingdings" panose="05000000000000000000" pitchFamily="2" charset="2"/>
      <a:buChar char="n"/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542925" indent="-182563" algn="l" rtl="0" eaLnBrk="0" fontAlgn="base" hangingPunct="0">
      <a:spcBef>
        <a:spcPct val="30000"/>
      </a:spcBef>
      <a:spcAft>
        <a:spcPct val="0"/>
      </a:spcAft>
      <a:buClr>
        <a:srgbClr val="B3B3B3"/>
      </a:buClr>
      <a:buSzPct val="80000"/>
      <a:buFont typeface="Wingdings" panose="05000000000000000000" pitchFamily="2" charset="2"/>
      <a:buChar char="n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indent="-192088" algn="l" rtl="0" eaLnBrk="0" fontAlgn="base" hangingPunct="0">
      <a:spcBef>
        <a:spcPct val="30000"/>
      </a:spcBef>
      <a:spcAft>
        <a:spcPct val="0"/>
      </a:spcAft>
      <a:buClr>
        <a:srgbClr val="C6C6C6"/>
      </a:buClr>
      <a:buSzPct val="80000"/>
      <a:buFont typeface="Wingdings" panose="05000000000000000000" pitchFamily="2" charset="2"/>
      <a:buChar char="n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A=10, B=13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112999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B=4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43436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A=10, B=12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16985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61747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B=10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8407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363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26683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02484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61440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A=10, B=5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A1584-6CD1-4DB5-988B-F58F785FE0AA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6155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518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gramm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65213" y="2416175"/>
            <a:ext cx="637698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de-DE" altLang="de-DE" sz="180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65213" y="3494088"/>
            <a:ext cx="637698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de-DE" altLang="de-DE" sz="180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81E90-0E8C-4E44-AB18-1251F8C5F60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747079050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5213" y="2416175"/>
            <a:ext cx="637698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de-DE" altLang="de-DE" sz="1800"/>
          </a:p>
        </p:txBody>
      </p:sp>
      <p:pic>
        <p:nvPicPr>
          <p:cNvPr id="6" name="Bild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13" y="52388"/>
            <a:ext cx="145415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675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5213" y="1557503"/>
            <a:ext cx="6695075" cy="660708"/>
          </a:xfrm>
          <a:prstGeom prst="rect">
            <a:avLst/>
          </a:prstGeom>
        </p:spPr>
        <p:txBody>
          <a:bodyPr bIns="0"/>
          <a:lstStyle>
            <a:lvl1pPr marL="0" indent="0" algn="l">
              <a:lnSpc>
                <a:spcPct val="100000"/>
              </a:lnSpc>
              <a:buFont typeface="Wingdings" pitchFamily="2" charset="2"/>
              <a:buNone/>
              <a:defRPr sz="1400" baseline="0">
                <a:solidFill>
                  <a:srgbClr val="808080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8" name="Titel 2"/>
          <p:cNvSpPr>
            <a:spLocks noGrp="1"/>
          </p:cNvSpPr>
          <p:nvPr>
            <p:ph type="ctrTitle" sz="quarter" idx="4294967295"/>
          </p:nvPr>
        </p:nvSpPr>
        <p:spPr bwMode="auto">
          <a:xfrm>
            <a:off x="1065213" y="1129212"/>
            <a:ext cx="6696075" cy="73145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algn="l">
              <a:defRPr b="1" i="0">
                <a:solidFill>
                  <a:srgbClr val="808080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742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33" r:id="rId2"/>
    <p:sldLayoutId id="2147484520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832994"/>
      </p:ext>
    </p:extLst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53208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2317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412021"/>
      </p:ext>
    </p:extLst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868252"/>
      </p:ext>
    </p:extLst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703201"/>
      </p:ext>
    </p:extLst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259701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291070"/>
      </p:ext>
    </p:extLst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516175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4337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029440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Leere Seit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</Words>
  <Application>Microsoft Office PowerPoint</Application>
  <PresentationFormat>Benutzerdefiniert</PresentationFormat>
  <Paragraphs>20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Leere Seite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BITKOM Startdatei</dc:title>
  <dc:creator>Nicola Sernow BSP Berlin Potsdam</dc:creator>
  <cp:lastModifiedBy>Florian Kattner HMU Potsdam</cp:lastModifiedBy>
  <cp:revision>263</cp:revision>
  <dcterms:created xsi:type="dcterms:W3CDTF">2007-11-11T17:44:30Z</dcterms:created>
  <dcterms:modified xsi:type="dcterms:W3CDTF">2023-04-11T06:49:49Z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ategorie">
    <vt:lpwstr>BITKOM Vorlagen</vt:lpwstr>
  </property>
  <property fmtid="{D5CDD505-2E9C-101B-9397-08002B2CF9AE}" pid="3" name="ContentType">
    <vt:lpwstr>Dokument</vt:lpwstr>
  </property>
  <property fmtid="{D5CDD505-2E9C-101B-9397-08002B2CF9AE}" pid="4" name="zugeordnete Ressource">
    <vt:lpwstr/>
  </property>
  <property fmtid="{D5CDD505-2E9C-101B-9397-08002B2CF9AE}" pid="5" name="zugeordnetes Managementsystem">
    <vt:lpwstr/>
  </property>
</Properties>
</file>