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05" r:id="rId1"/>
  </p:sldMasterIdLst>
  <p:notesMasterIdLst>
    <p:notesMasterId r:id="rId36"/>
  </p:notesMasterIdLst>
  <p:handoutMasterIdLst>
    <p:handoutMasterId r:id="rId37"/>
  </p:handoutMasterIdLst>
  <p:sldIdLst>
    <p:sldId id="259" r:id="rId2"/>
    <p:sldId id="261" r:id="rId3"/>
    <p:sldId id="263" r:id="rId4"/>
    <p:sldId id="258" r:id="rId5"/>
    <p:sldId id="264" r:id="rId6"/>
    <p:sldId id="260" r:id="rId7"/>
    <p:sldId id="265" r:id="rId8"/>
    <p:sldId id="267" r:id="rId9"/>
    <p:sldId id="269" r:id="rId10"/>
    <p:sldId id="270" r:id="rId11"/>
    <p:sldId id="262" r:id="rId12"/>
    <p:sldId id="272" r:id="rId13"/>
    <p:sldId id="271" r:id="rId14"/>
    <p:sldId id="273" r:id="rId15"/>
    <p:sldId id="275" r:id="rId16"/>
    <p:sldId id="274" r:id="rId17"/>
    <p:sldId id="276" r:id="rId18"/>
    <p:sldId id="277" r:id="rId19"/>
    <p:sldId id="280" r:id="rId20"/>
    <p:sldId id="278" r:id="rId21"/>
    <p:sldId id="279" r:id="rId22"/>
    <p:sldId id="283" r:id="rId23"/>
    <p:sldId id="284" r:id="rId24"/>
    <p:sldId id="281" r:id="rId25"/>
    <p:sldId id="282" r:id="rId26"/>
    <p:sldId id="286" r:id="rId27"/>
    <p:sldId id="285" r:id="rId28"/>
    <p:sldId id="287" r:id="rId29"/>
    <p:sldId id="288" r:id="rId30"/>
    <p:sldId id="289" r:id="rId31"/>
    <p:sldId id="290" r:id="rId32"/>
    <p:sldId id="291" r:id="rId33"/>
    <p:sldId id="292" r:id="rId34"/>
    <p:sldId id="293" r:id="rId35"/>
  </p:sldIdLst>
  <p:sldSz cx="9144000" cy="5400675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9">
          <p15:clr>
            <a:srgbClr val="A4A3A4"/>
          </p15:clr>
        </p15:guide>
        <p15:guide id="2" orient="horz" pos="3198">
          <p15:clr>
            <a:srgbClr val="A4A3A4"/>
          </p15:clr>
        </p15:guide>
        <p15:guide id="3" orient="horz" pos="748">
          <p15:clr>
            <a:srgbClr val="A4A3A4"/>
          </p15:clr>
        </p15:guide>
        <p15:guide id="4" orient="horz" pos="3062">
          <p15:clr>
            <a:srgbClr val="A4A3A4"/>
          </p15:clr>
        </p15:guide>
        <p15:guide id="5" orient="horz" pos="1792">
          <p15:clr>
            <a:srgbClr val="A4A3A4"/>
          </p15:clr>
        </p15:guide>
        <p15:guide id="6" orient="horz" pos="1610">
          <p15:clr>
            <a:srgbClr val="A4A3A4"/>
          </p15:clr>
        </p15:guide>
        <p15:guide id="7" orient="horz" pos="2957">
          <p15:clr>
            <a:srgbClr val="A4A3A4"/>
          </p15:clr>
        </p15:guide>
        <p15:guide id="8" orient="horz" pos="2878">
          <p15:clr>
            <a:srgbClr val="A4A3A4"/>
          </p15:clr>
        </p15:guide>
        <p15:guide id="9" pos="3016">
          <p15:clr>
            <a:srgbClr val="A4A3A4"/>
          </p15:clr>
        </p15:guide>
        <p15:guide id="10" pos="2744">
          <p15:clr>
            <a:srgbClr val="A4A3A4"/>
          </p15:clr>
        </p15:guide>
        <p15:guide id="11" pos="5329">
          <p15:clr>
            <a:srgbClr val="A4A3A4"/>
          </p15:clr>
        </p15:guide>
        <p15:guide id="12" pos="2880">
          <p15:clr>
            <a:srgbClr val="A4A3A4"/>
          </p15:clr>
        </p15:guide>
        <p15:guide id="13" pos="930">
          <p15:clr>
            <a:srgbClr val="A4A3A4"/>
          </p15:clr>
        </p15:guide>
        <p15:guide id="14" pos="431">
          <p15:clr>
            <a:srgbClr val="A4A3A4"/>
          </p15:clr>
        </p15:guide>
        <p15:guide id="15" pos="41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276"/>
    <a:srgbClr val="87C1E2"/>
    <a:srgbClr val="D50035"/>
    <a:srgbClr val="6696A8"/>
    <a:srgbClr val="19627D"/>
    <a:srgbClr val="A0A0A0"/>
    <a:srgbClr val="7F7F7F"/>
    <a:srgbClr val="E3E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01" autoAdjust="0"/>
    <p:restoredTop sz="94660"/>
  </p:normalViewPr>
  <p:slideViewPr>
    <p:cSldViewPr snapToObjects="1">
      <p:cViewPr varScale="1">
        <p:scale>
          <a:sx n="114" d="100"/>
          <a:sy n="114" d="100"/>
        </p:scale>
        <p:origin x="106" y="134"/>
      </p:cViewPr>
      <p:guideLst>
        <p:guide orient="horz" pos="3289"/>
        <p:guide orient="horz" pos="3198"/>
        <p:guide orient="horz" pos="748"/>
        <p:guide orient="horz" pos="3062"/>
        <p:guide orient="horz" pos="1792"/>
        <p:guide orient="horz" pos="1610"/>
        <p:guide orient="horz" pos="2957"/>
        <p:guide orient="horz" pos="2878"/>
        <p:guide pos="3016"/>
        <p:guide pos="2744"/>
        <p:guide pos="5329"/>
        <p:guide pos="2880"/>
        <p:guide pos="930"/>
        <p:guide pos="431"/>
        <p:guide pos="41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Objects="1">
      <p:cViewPr varScale="1">
        <p:scale>
          <a:sx n="97" d="100"/>
          <a:sy n="97" d="100"/>
        </p:scale>
        <p:origin x="-3582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ian Kattner HMU Potsdam" userId="b781a7f8-b6b6-4bfe-b2a2-6a9fc406e1ad" providerId="ADAL" clId="{3DE15B2C-536A-4491-B40D-82F5B4F50A8D}"/>
    <pc:docChg chg="addSld delSld modSld sldOrd">
      <pc:chgData name="Florian Kattner HMU Potsdam" userId="b781a7f8-b6b6-4bfe-b2a2-6a9fc406e1ad" providerId="ADAL" clId="{3DE15B2C-536A-4491-B40D-82F5B4F50A8D}" dt="2026-04-20T12:03:40.958" v="49"/>
      <pc:docMkLst>
        <pc:docMk/>
      </pc:docMkLst>
      <pc:sldChg chg="del">
        <pc:chgData name="Florian Kattner HMU Potsdam" userId="b781a7f8-b6b6-4bfe-b2a2-6a9fc406e1ad" providerId="ADAL" clId="{3DE15B2C-536A-4491-B40D-82F5B4F50A8D}" dt="2026-04-20T11:55:27.477" v="0" actId="47"/>
        <pc:sldMkLst>
          <pc:docMk/>
          <pc:sldMk cId="1593832994" sldId="256"/>
        </pc:sldMkLst>
      </pc:sldChg>
      <pc:sldChg chg="del">
        <pc:chgData name="Florian Kattner HMU Potsdam" userId="b781a7f8-b6b6-4bfe-b2a2-6a9fc406e1ad" providerId="ADAL" clId="{3DE15B2C-536A-4491-B40D-82F5B4F50A8D}" dt="2026-04-20T11:55:28.317" v="1" actId="47"/>
        <pc:sldMkLst>
          <pc:docMk/>
          <pc:sldMk cId="277132317" sldId="257"/>
        </pc:sldMkLst>
      </pc:sldChg>
      <pc:sldChg chg="ord">
        <pc:chgData name="Florian Kattner HMU Potsdam" userId="b781a7f8-b6b6-4bfe-b2a2-6a9fc406e1ad" providerId="ADAL" clId="{3DE15B2C-536A-4491-B40D-82F5B4F50A8D}" dt="2026-04-20T11:57:33.516" v="39"/>
        <pc:sldMkLst>
          <pc:docMk/>
          <pc:sldMk cId="3734412021" sldId="258"/>
        </pc:sldMkLst>
      </pc:sldChg>
      <pc:sldChg chg="ord">
        <pc:chgData name="Florian Kattner HMU Potsdam" userId="b781a7f8-b6b6-4bfe-b2a2-6a9fc406e1ad" providerId="ADAL" clId="{3DE15B2C-536A-4491-B40D-82F5B4F50A8D}" dt="2026-04-20T11:56:29.629" v="31"/>
        <pc:sldMkLst>
          <pc:docMk/>
          <pc:sldMk cId="935703201" sldId="260"/>
        </pc:sldMkLst>
      </pc:sldChg>
      <pc:sldChg chg="ord">
        <pc:chgData name="Florian Kattner HMU Potsdam" userId="b781a7f8-b6b6-4bfe-b2a2-6a9fc406e1ad" providerId="ADAL" clId="{3DE15B2C-536A-4491-B40D-82F5B4F50A8D}" dt="2026-04-20T11:56:42.787" v="33"/>
        <pc:sldMkLst>
          <pc:docMk/>
          <pc:sldMk cId="3063291070" sldId="262"/>
        </pc:sldMkLst>
      </pc:sldChg>
      <pc:sldChg chg="add">
        <pc:chgData name="Florian Kattner HMU Potsdam" userId="b781a7f8-b6b6-4bfe-b2a2-6a9fc406e1ad" providerId="ADAL" clId="{3DE15B2C-536A-4491-B40D-82F5B4F50A8D}" dt="2026-04-20T11:55:50.928" v="10"/>
        <pc:sldMkLst>
          <pc:docMk/>
          <pc:sldMk cId="217500498" sldId="264"/>
        </pc:sldMkLst>
      </pc:sldChg>
      <pc:sldChg chg="del">
        <pc:chgData name="Florian Kattner HMU Potsdam" userId="b781a7f8-b6b6-4bfe-b2a2-6a9fc406e1ad" providerId="ADAL" clId="{3DE15B2C-536A-4491-B40D-82F5B4F50A8D}" dt="2026-04-20T11:55:34.098" v="3" actId="47"/>
        <pc:sldMkLst>
          <pc:docMk/>
          <pc:sldMk cId="3277029440" sldId="264"/>
        </pc:sldMkLst>
      </pc:sldChg>
      <pc:sldChg chg="del">
        <pc:chgData name="Florian Kattner HMU Potsdam" userId="b781a7f8-b6b6-4bfe-b2a2-6a9fc406e1ad" providerId="ADAL" clId="{3DE15B2C-536A-4491-B40D-82F5B4F50A8D}" dt="2026-04-20T11:55:31.416" v="2" actId="47"/>
        <pc:sldMkLst>
          <pc:docMk/>
          <pc:sldMk cId="192853208" sldId="265"/>
        </pc:sldMkLst>
      </pc:sldChg>
      <pc:sldChg chg="add ord">
        <pc:chgData name="Florian Kattner HMU Potsdam" userId="b781a7f8-b6b6-4bfe-b2a2-6a9fc406e1ad" providerId="ADAL" clId="{3DE15B2C-536A-4491-B40D-82F5B4F50A8D}" dt="2026-04-20T11:57:38.629" v="41"/>
        <pc:sldMkLst>
          <pc:docMk/>
          <pc:sldMk cId="3149514930" sldId="265"/>
        </pc:sldMkLst>
      </pc:sldChg>
      <pc:sldChg chg="add del">
        <pc:chgData name="Florian Kattner HMU Potsdam" userId="b781a7f8-b6b6-4bfe-b2a2-6a9fc406e1ad" providerId="ADAL" clId="{3DE15B2C-536A-4491-B40D-82F5B4F50A8D}" dt="2026-04-20T11:59:42.519" v="42" actId="47"/>
        <pc:sldMkLst>
          <pc:docMk/>
          <pc:sldMk cId="3379687561" sldId="266"/>
        </pc:sldMkLst>
      </pc:sldChg>
      <pc:sldChg chg="add ord">
        <pc:chgData name="Florian Kattner HMU Potsdam" userId="b781a7f8-b6b6-4bfe-b2a2-6a9fc406e1ad" providerId="ADAL" clId="{3DE15B2C-536A-4491-B40D-82F5B4F50A8D}" dt="2026-04-20T11:56:17.570" v="25"/>
        <pc:sldMkLst>
          <pc:docMk/>
          <pc:sldMk cId="2384650500" sldId="267"/>
        </pc:sldMkLst>
      </pc:sldChg>
      <pc:sldChg chg="add del">
        <pc:chgData name="Florian Kattner HMU Potsdam" userId="b781a7f8-b6b6-4bfe-b2a2-6a9fc406e1ad" providerId="ADAL" clId="{3DE15B2C-536A-4491-B40D-82F5B4F50A8D}" dt="2026-04-20T11:59:43.391" v="43" actId="47"/>
        <pc:sldMkLst>
          <pc:docMk/>
          <pc:sldMk cId="4175366001" sldId="268"/>
        </pc:sldMkLst>
      </pc:sldChg>
      <pc:sldChg chg="add">
        <pc:chgData name="Florian Kattner HMU Potsdam" userId="b781a7f8-b6b6-4bfe-b2a2-6a9fc406e1ad" providerId="ADAL" clId="{3DE15B2C-536A-4491-B40D-82F5B4F50A8D}" dt="2026-04-20T11:55:50.928" v="10"/>
        <pc:sldMkLst>
          <pc:docMk/>
          <pc:sldMk cId="171703210" sldId="269"/>
        </pc:sldMkLst>
      </pc:sldChg>
      <pc:sldChg chg="add">
        <pc:chgData name="Florian Kattner HMU Potsdam" userId="b781a7f8-b6b6-4bfe-b2a2-6a9fc406e1ad" providerId="ADAL" clId="{3DE15B2C-536A-4491-B40D-82F5B4F50A8D}" dt="2026-04-20T11:55:53.284" v="11"/>
        <pc:sldMkLst>
          <pc:docMk/>
          <pc:sldMk cId="325823577" sldId="270"/>
        </pc:sldMkLst>
      </pc:sldChg>
      <pc:sldChg chg="add ord">
        <pc:chgData name="Florian Kattner HMU Potsdam" userId="b781a7f8-b6b6-4bfe-b2a2-6a9fc406e1ad" providerId="ADAL" clId="{3DE15B2C-536A-4491-B40D-82F5B4F50A8D}" dt="2026-04-20T11:56:15.629" v="23"/>
        <pc:sldMkLst>
          <pc:docMk/>
          <pc:sldMk cId="1649348587" sldId="271"/>
        </pc:sldMkLst>
      </pc:sldChg>
      <pc:sldChg chg="add">
        <pc:chgData name="Florian Kattner HMU Potsdam" userId="b781a7f8-b6b6-4bfe-b2a2-6a9fc406e1ad" providerId="ADAL" clId="{3DE15B2C-536A-4491-B40D-82F5B4F50A8D}" dt="2026-04-20T11:55:53.284" v="11"/>
        <pc:sldMkLst>
          <pc:docMk/>
          <pc:sldMk cId="1557170403" sldId="272"/>
        </pc:sldMkLst>
      </pc:sldChg>
      <pc:sldChg chg="add">
        <pc:chgData name="Florian Kattner HMU Potsdam" userId="b781a7f8-b6b6-4bfe-b2a2-6a9fc406e1ad" providerId="ADAL" clId="{3DE15B2C-536A-4491-B40D-82F5B4F50A8D}" dt="2026-04-20T11:55:53.284" v="11"/>
        <pc:sldMkLst>
          <pc:docMk/>
          <pc:sldMk cId="3449909443" sldId="273"/>
        </pc:sldMkLst>
      </pc:sldChg>
      <pc:sldChg chg="add ord">
        <pc:chgData name="Florian Kattner HMU Potsdam" userId="b781a7f8-b6b6-4bfe-b2a2-6a9fc406e1ad" providerId="ADAL" clId="{3DE15B2C-536A-4491-B40D-82F5B4F50A8D}" dt="2026-04-20T11:56:13.755" v="21"/>
        <pc:sldMkLst>
          <pc:docMk/>
          <pc:sldMk cId="689830175" sldId="274"/>
        </pc:sldMkLst>
      </pc:sldChg>
      <pc:sldChg chg="add">
        <pc:chgData name="Florian Kattner HMU Potsdam" userId="b781a7f8-b6b6-4bfe-b2a2-6a9fc406e1ad" providerId="ADAL" clId="{3DE15B2C-536A-4491-B40D-82F5B4F50A8D}" dt="2026-04-20T11:55:53.284" v="11"/>
        <pc:sldMkLst>
          <pc:docMk/>
          <pc:sldMk cId="4204426100" sldId="275"/>
        </pc:sldMkLst>
      </pc:sldChg>
      <pc:sldChg chg="add">
        <pc:chgData name="Florian Kattner HMU Potsdam" userId="b781a7f8-b6b6-4bfe-b2a2-6a9fc406e1ad" providerId="ADAL" clId="{3DE15B2C-536A-4491-B40D-82F5B4F50A8D}" dt="2026-04-20T11:55:55.621" v="12"/>
        <pc:sldMkLst>
          <pc:docMk/>
          <pc:sldMk cId="1401187810" sldId="276"/>
        </pc:sldMkLst>
      </pc:sldChg>
      <pc:sldChg chg="add">
        <pc:chgData name="Florian Kattner HMU Potsdam" userId="b781a7f8-b6b6-4bfe-b2a2-6a9fc406e1ad" providerId="ADAL" clId="{3DE15B2C-536A-4491-B40D-82F5B4F50A8D}" dt="2026-04-20T11:55:55.621" v="12"/>
        <pc:sldMkLst>
          <pc:docMk/>
          <pc:sldMk cId="3212974201" sldId="277"/>
        </pc:sldMkLst>
      </pc:sldChg>
      <pc:sldChg chg="add ord">
        <pc:chgData name="Florian Kattner HMU Potsdam" userId="b781a7f8-b6b6-4bfe-b2a2-6a9fc406e1ad" providerId="ADAL" clId="{3DE15B2C-536A-4491-B40D-82F5B4F50A8D}" dt="2026-04-20T11:56:51.685" v="35"/>
        <pc:sldMkLst>
          <pc:docMk/>
          <pc:sldMk cId="952047407" sldId="278"/>
        </pc:sldMkLst>
      </pc:sldChg>
      <pc:sldChg chg="add">
        <pc:chgData name="Florian Kattner HMU Potsdam" userId="b781a7f8-b6b6-4bfe-b2a2-6a9fc406e1ad" providerId="ADAL" clId="{3DE15B2C-536A-4491-B40D-82F5B4F50A8D}" dt="2026-04-20T11:55:55.621" v="12"/>
        <pc:sldMkLst>
          <pc:docMk/>
          <pc:sldMk cId="544431349" sldId="279"/>
        </pc:sldMkLst>
      </pc:sldChg>
      <pc:sldChg chg="add ord">
        <pc:chgData name="Florian Kattner HMU Potsdam" userId="b781a7f8-b6b6-4bfe-b2a2-6a9fc406e1ad" providerId="ADAL" clId="{3DE15B2C-536A-4491-B40D-82F5B4F50A8D}" dt="2026-04-20T11:56:11.704" v="19"/>
        <pc:sldMkLst>
          <pc:docMk/>
          <pc:sldMk cId="11482510" sldId="280"/>
        </pc:sldMkLst>
      </pc:sldChg>
      <pc:sldChg chg="add">
        <pc:chgData name="Florian Kattner HMU Potsdam" userId="b781a7f8-b6b6-4bfe-b2a2-6a9fc406e1ad" providerId="ADAL" clId="{3DE15B2C-536A-4491-B40D-82F5B4F50A8D}" dt="2026-04-20T11:55:55.621" v="12"/>
        <pc:sldMkLst>
          <pc:docMk/>
          <pc:sldMk cId="3599209834" sldId="281"/>
        </pc:sldMkLst>
      </pc:sldChg>
      <pc:sldChg chg="add">
        <pc:chgData name="Florian Kattner HMU Potsdam" userId="b781a7f8-b6b6-4bfe-b2a2-6a9fc406e1ad" providerId="ADAL" clId="{3DE15B2C-536A-4491-B40D-82F5B4F50A8D}" dt="2026-04-20T11:55:58.541" v="13"/>
        <pc:sldMkLst>
          <pc:docMk/>
          <pc:sldMk cId="1028671814" sldId="282"/>
        </pc:sldMkLst>
      </pc:sldChg>
      <pc:sldChg chg="add ord">
        <pc:chgData name="Florian Kattner HMU Potsdam" userId="b781a7f8-b6b6-4bfe-b2a2-6a9fc406e1ad" providerId="ADAL" clId="{3DE15B2C-536A-4491-B40D-82F5B4F50A8D}" dt="2026-04-20T11:57:01.130" v="37"/>
        <pc:sldMkLst>
          <pc:docMk/>
          <pc:sldMk cId="537062801" sldId="283"/>
        </pc:sldMkLst>
      </pc:sldChg>
      <pc:sldChg chg="add ord">
        <pc:chgData name="Florian Kattner HMU Potsdam" userId="b781a7f8-b6b6-4bfe-b2a2-6a9fc406e1ad" providerId="ADAL" clId="{3DE15B2C-536A-4491-B40D-82F5B4F50A8D}" dt="2026-04-20T11:56:09.594" v="17"/>
        <pc:sldMkLst>
          <pc:docMk/>
          <pc:sldMk cId="1243896534" sldId="284"/>
        </pc:sldMkLst>
      </pc:sldChg>
      <pc:sldChg chg="add">
        <pc:chgData name="Florian Kattner HMU Potsdam" userId="b781a7f8-b6b6-4bfe-b2a2-6a9fc406e1ad" providerId="ADAL" clId="{3DE15B2C-536A-4491-B40D-82F5B4F50A8D}" dt="2026-04-20T11:55:58.541" v="13"/>
        <pc:sldMkLst>
          <pc:docMk/>
          <pc:sldMk cId="219460526" sldId="285"/>
        </pc:sldMkLst>
      </pc:sldChg>
      <pc:sldChg chg="add ord">
        <pc:chgData name="Florian Kattner HMU Potsdam" userId="b781a7f8-b6b6-4bfe-b2a2-6a9fc406e1ad" providerId="ADAL" clId="{3DE15B2C-536A-4491-B40D-82F5B4F50A8D}" dt="2026-04-20T11:56:05.869" v="15"/>
        <pc:sldMkLst>
          <pc:docMk/>
          <pc:sldMk cId="2531755557" sldId="286"/>
        </pc:sldMkLst>
      </pc:sldChg>
      <pc:sldChg chg="add">
        <pc:chgData name="Florian Kattner HMU Potsdam" userId="b781a7f8-b6b6-4bfe-b2a2-6a9fc406e1ad" providerId="ADAL" clId="{3DE15B2C-536A-4491-B40D-82F5B4F50A8D}" dt="2026-04-20T11:55:58.541" v="13"/>
        <pc:sldMkLst>
          <pc:docMk/>
          <pc:sldMk cId="2471067168" sldId="287"/>
        </pc:sldMkLst>
      </pc:sldChg>
      <pc:sldChg chg="add">
        <pc:chgData name="Florian Kattner HMU Potsdam" userId="b781a7f8-b6b6-4bfe-b2a2-6a9fc406e1ad" providerId="ADAL" clId="{3DE15B2C-536A-4491-B40D-82F5B4F50A8D}" dt="2026-04-20T12:03:07.815" v="44"/>
        <pc:sldMkLst>
          <pc:docMk/>
          <pc:sldMk cId="636266786" sldId="288"/>
        </pc:sldMkLst>
      </pc:sldChg>
      <pc:sldChg chg="add">
        <pc:chgData name="Florian Kattner HMU Potsdam" userId="b781a7f8-b6b6-4bfe-b2a2-6a9fc406e1ad" providerId="ADAL" clId="{3DE15B2C-536A-4491-B40D-82F5B4F50A8D}" dt="2026-04-20T12:03:12.745" v="45"/>
        <pc:sldMkLst>
          <pc:docMk/>
          <pc:sldMk cId="2570570920" sldId="289"/>
        </pc:sldMkLst>
      </pc:sldChg>
      <pc:sldChg chg="add">
        <pc:chgData name="Florian Kattner HMU Potsdam" userId="b781a7f8-b6b6-4bfe-b2a2-6a9fc406e1ad" providerId="ADAL" clId="{3DE15B2C-536A-4491-B40D-82F5B4F50A8D}" dt="2026-04-20T12:03:19.678" v="46"/>
        <pc:sldMkLst>
          <pc:docMk/>
          <pc:sldMk cId="357771711" sldId="290"/>
        </pc:sldMkLst>
      </pc:sldChg>
      <pc:sldChg chg="add">
        <pc:chgData name="Florian Kattner HMU Potsdam" userId="b781a7f8-b6b6-4bfe-b2a2-6a9fc406e1ad" providerId="ADAL" clId="{3DE15B2C-536A-4491-B40D-82F5B4F50A8D}" dt="2026-04-20T12:03:25.848" v="47"/>
        <pc:sldMkLst>
          <pc:docMk/>
          <pc:sldMk cId="3822526898" sldId="291"/>
        </pc:sldMkLst>
      </pc:sldChg>
      <pc:sldChg chg="add">
        <pc:chgData name="Florian Kattner HMU Potsdam" userId="b781a7f8-b6b6-4bfe-b2a2-6a9fc406e1ad" providerId="ADAL" clId="{3DE15B2C-536A-4491-B40D-82F5B4F50A8D}" dt="2026-04-20T12:03:33.234" v="48"/>
        <pc:sldMkLst>
          <pc:docMk/>
          <pc:sldMk cId="2015114443" sldId="292"/>
        </pc:sldMkLst>
      </pc:sldChg>
      <pc:sldChg chg="add">
        <pc:chgData name="Florian Kattner HMU Potsdam" userId="b781a7f8-b6b6-4bfe-b2a2-6a9fc406e1ad" providerId="ADAL" clId="{3DE15B2C-536A-4491-B40D-82F5B4F50A8D}" dt="2026-04-20T12:03:40.958" v="49"/>
        <pc:sldMkLst>
          <pc:docMk/>
          <pc:sldMk cId="976896503" sldId="29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685800"/>
            <a:ext cx="58039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14413" y="4343400"/>
            <a:ext cx="47148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21388" y="8675688"/>
            <a:ext cx="547687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900"/>
            </a:lvl1pPr>
          </a:lstStyle>
          <a:p>
            <a:pPr>
              <a:defRPr/>
            </a:pPr>
            <a:fld id="{8AFA1584-6CD1-4DB5-988B-F58F785FE0A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7414" name="Rectangle 8"/>
          <p:cNvSpPr>
            <a:spLocks noChangeArrowheads="1"/>
          </p:cNvSpPr>
          <p:nvPr/>
        </p:nvSpPr>
        <p:spPr bwMode="auto">
          <a:xfrm>
            <a:off x="66675" y="8796338"/>
            <a:ext cx="6837363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de-DE" altLang="de-DE" sz="900"/>
              <a:t>BITKOM – Bundesverband Informationswirtschaft, Telekommunikation und neue Medien e.V.</a:t>
            </a:r>
          </a:p>
        </p:txBody>
      </p:sp>
      <p:sp>
        <p:nvSpPr>
          <p:cNvPr id="15367" name="Line 9"/>
          <p:cNvSpPr>
            <a:spLocks noChangeShapeType="1"/>
          </p:cNvSpPr>
          <p:nvPr/>
        </p:nvSpPr>
        <p:spPr bwMode="auto">
          <a:xfrm>
            <a:off x="0" y="8675688"/>
            <a:ext cx="6858000" cy="0"/>
          </a:xfrm>
          <a:prstGeom prst="line">
            <a:avLst/>
          </a:prstGeom>
          <a:noFill/>
          <a:ln w="19050">
            <a:solidFill>
              <a:srgbClr val="00426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80975" indent="-180975" algn="l" rtl="0" eaLnBrk="0" fontAlgn="base" hangingPunct="0">
      <a:spcBef>
        <a:spcPct val="30000"/>
      </a:spcBef>
      <a:spcAft>
        <a:spcPct val="0"/>
      </a:spcAft>
      <a:buSzPct val="80000"/>
      <a:buFont typeface="Wingdings" panose="05000000000000000000" pitchFamily="2" charset="2"/>
      <a:buChar char="n"/>
      <a:defRPr sz="1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542925" indent="-182563" algn="l" rtl="0" eaLnBrk="0" fontAlgn="base" hangingPunct="0">
      <a:spcBef>
        <a:spcPct val="30000"/>
      </a:spcBef>
      <a:spcAft>
        <a:spcPct val="0"/>
      </a:spcAft>
      <a:buClr>
        <a:srgbClr val="B3B3B3"/>
      </a:buClr>
      <a:buSzPct val="80000"/>
      <a:buFont typeface="Wingdings" panose="05000000000000000000" pitchFamily="2" charset="2"/>
      <a:buChar char="n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indent="-192088" algn="l" rtl="0" eaLnBrk="0" fontAlgn="base" hangingPunct="0">
      <a:spcBef>
        <a:spcPct val="30000"/>
      </a:spcBef>
      <a:spcAft>
        <a:spcPct val="0"/>
      </a:spcAft>
      <a:buClr>
        <a:srgbClr val="C6C6C6"/>
      </a:buClr>
      <a:buSzPct val="80000"/>
      <a:buFont typeface="Wingdings" panose="05000000000000000000" pitchFamily="2" charset="2"/>
      <a:buChar char="n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18407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019685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02484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712902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322677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201596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684492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62932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62978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313303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6574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266837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71420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038114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573413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985736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00466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209615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574791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338722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425422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78551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6144029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30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697991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31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9554692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32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825795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33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2661833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34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38748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61747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74899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8363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85610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401738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09661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518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gramm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65213" y="2416175"/>
            <a:ext cx="6376987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de-DE" altLang="de-DE" sz="180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65213" y="3494088"/>
            <a:ext cx="6376987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de-DE" altLang="de-DE" sz="180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81E90-0E8C-4E44-AB18-1251F8C5F609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747079050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5213" y="2416175"/>
            <a:ext cx="6376987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de-DE" altLang="de-DE" sz="1800"/>
          </a:p>
        </p:txBody>
      </p:sp>
      <p:pic>
        <p:nvPicPr>
          <p:cNvPr id="6" name="Bild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213" y="52388"/>
            <a:ext cx="145415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675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5213" y="1557503"/>
            <a:ext cx="6695075" cy="660708"/>
          </a:xfrm>
          <a:prstGeom prst="rect">
            <a:avLst/>
          </a:prstGeom>
        </p:spPr>
        <p:txBody>
          <a:bodyPr bIns="0"/>
          <a:lstStyle>
            <a:lvl1pPr marL="0" indent="0" algn="l">
              <a:lnSpc>
                <a:spcPct val="100000"/>
              </a:lnSpc>
              <a:buFont typeface="Wingdings" pitchFamily="2" charset="2"/>
              <a:buNone/>
              <a:defRPr sz="1400" baseline="0">
                <a:solidFill>
                  <a:srgbClr val="808080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8" name="Titel 2"/>
          <p:cNvSpPr>
            <a:spLocks noGrp="1"/>
          </p:cNvSpPr>
          <p:nvPr>
            <p:ph type="ctrTitle" sz="quarter" idx="4294967295"/>
          </p:nvPr>
        </p:nvSpPr>
        <p:spPr bwMode="auto">
          <a:xfrm>
            <a:off x="1065213" y="1129212"/>
            <a:ext cx="6696075" cy="73145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algn="l">
              <a:defRPr b="1" i="0">
                <a:solidFill>
                  <a:srgbClr val="808080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742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33" r:id="rId2"/>
    <p:sldLayoutId id="2147484520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868252"/>
      </p:ext>
    </p:extLst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23577"/>
      </p:ext>
    </p:extLst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291070"/>
      </p:ext>
    </p:extLst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170403"/>
      </p:ext>
    </p:extLst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348587"/>
      </p:ext>
    </p:extLst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909443"/>
      </p:ext>
    </p:extLst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426100"/>
      </p:ext>
    </p:extLst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830175"/>
      </p:ext>
    </p:extLst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187810"/>
      </p:ext>
    </p:extLst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974201"/>
      </p:ext>
    </p:extLst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2510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259701"/>
      </p:ext>
    </p:extLst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047407"/>
      </p:ext>
    </p:extLst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431349"/>
      </p:ext>
    </p:extLst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062801"/>
      </p:ext>
    </p:extLst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896534"/>
      </p:ext>
    </p:extLst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209834"/>
      </p:ext>
    </p:extLst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671814"/>
      </p:ext>
    </p:extLst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755557"/>
      </p:ext>
    </p:extLst>
  </p:cSld>
  <p:clrMapOvr>
    <a:masterClrMapping/>
  </p:clrMapOvr>
  <p:transition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60526"/>
      </p:ext>
    </p:extLst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067168"/>
      </p:ext>
    </p:extLst>
  </p:cSld>
  <p:clrMapOvr>
    <a:masterClrMapping/>
  </p:clrMapOvr>
  <p:transition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266786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516175"/>
      </p:ext>
    </p:extLst>
  </p:cSld>
  <p:clrMapOvr>
    <a:masterClrMapping/>
  </p:clrMapOvr>
  <p:transition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570920"/>
      </p:ext>
    </p:extLst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71711"/>
      </p:ext>
    </p:extLst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26898"/>
      </p:ext>
    </p:extLst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114443"/>
      </p:ext>
    </p:extLst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896503"/>
      </p:ext>
    </p:extLst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412021"/>
      </p:ext>
    </p:extLst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00498"/>
      </p:ext>
    </p:extLst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703201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4930"/>
      </p:ext>
    </p:extLst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650500"/>
      </p:ext>
    </p:extLst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03210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Leere Seite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272</Words>
  <Application>Microsoft Office PowerPoint</Application>
  <PresentationFormat>Benutzerdefiniert</PresentationFormat>
  <Paragraphs>68</Paragraphs>
  <Slides>34</Slides>
  <Notes>34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Wingdings</vt:lpstr>
      <vt:lpstr>Leere Seite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BITKOM Startdatei</dc:title>
  <dc:creator>Nicola Sernow BSP Berlin Potsdam</dc:creator>
  <cp:lastModifiedBy>Florian Kattner HMU Potsdam</cp:lastModifiedBy>
  <cp:revision>265</cp:revision>
  <dcterms:created xsi:type="dcterms:W3CDTF">2007-11-11T17:44:30Z</dcterms:created>
  <dcterms:modified xsi:type="dcterms:W3CDTF">2026-04-20T12:53:44Z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ategorie">
    <vt:lpwstr>BITKOM Vorlagen</vt:lpwstr>
  </property>
  <property fmtid="{D5CDD505-2E9C-101B-9397-08002B2CF9AE}" pid="3" name="ContentType">
    <vt:lpwstr>Dokument</vt:lpwstr>
  </property>
  <property fmtid="{D5CDD505-2E9C-101B-9397-08002B2CF9AE}" pid="4" name="zugeordnete Ressource">
    <vt:lpwstr/>
  </property>
  <property fmtid="{D5CDD505-2E9C-101B-9397-08002B2CF9AE}" pid="5" name="zugeordnetes Managementsystem">
    <vt:lpwstr/>
  </property>
</Properties>
</file>