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A63818-5EAF-4113-8F88-77CD258F78A2}" v="2" dt="2023-10-24T08:06:01.7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EA63818-5EAF-4113-8F88-77CD258F78A2}"/>
    <pc:docChg chg="modSld">
      <pc:chgData name="" userId="" providerId="" clId="Web-{1EA63818-5EAF-4113-8F88-77CD258F78A2}" dt="2023-10-24T08:05:50.252" v="0" actId="1076"/>
      <pc:docMkLst>
        <pc:docMk/>
      </pc:docMkLst>
      <pc:sldChg chg="modSp">
        <pc:chgData name="" userId="" providerId="" clId="Web-{1EA63818-5EAF-4113-8F88-77CD258F78A2}" dt="2023-10-24T08:05:50.252" v="0" actId="1076"/>
        <pc:sldMkLst>
          <pc:docMk/>
          <pc:sldMk cId="0" sldId="256"/>
        </pc:sldMkLst>
        <pc:grpChg chg="mod">
          <ac:chgData name="" userId="" providerId="" clId="Web-{1EA63818-5EAF-4113-8F88-77CD258F78A2}" dt="2023-10-24T08:05:50.252" v="0" actId="1076"/>
          <ac:grpSpMkLst>
            <pc:docMk/>
            <pc:sldMk cId="0" sldId="256"/>
            <ac:grpSpMk id="2051" creationId="{00000000-0000-0000-0000-000000000000}"/>
          </ac:grpSpMkLst>
        </pc:grpChg>
      </pc:sldChg>
    </pc:docChg>
  </pc:docChgLst>
  <pc:docChgLst>
    <pc:chgData name="Gastbenutzer" userId="S::urn:spo:anon#1e2ad2d8a559711010df53934112a39bd5a7b607e4dd6277498fffdcf44bb4af::" providerId="AD" clId="Web-{1EA63818-5EAF-4113-8F88-77CD258F78A2}"/>
    <pc:docChg chg="modSld">
      <pc:chgData name="Gastbenutzer" userId="S::urn:spo:anon#1e2ad2d8a559711010df53934112a39bd5a7b607e4dd6277498fffdcf44bb4af::" providerId="AD" clId="Web-{1EA63818-5EAF-4113-8F88-77CD258F78A2}" dt="2023-10-24T08:06:01.721" v="0" actId="1076"/>
      <pc:docMkLst>
        <pc:docMk/>
      </pc:docMkLst>
      <pc:sldChg chg="modSp">
        <pc:chgData name="Gastbenutzer" userId="S::urn:spo:anon#1e2ad2d8a559711010df53934112a39bd5a7b607e4dd6277498fffdcf44bb4af::" providerId="AD" clId="Web-{1EA63818-5EAF-4113-8F88-77CD258F78A2}" dt="2023-10-24T08:06:01.721" v="0" actId="1076"/>
        <pc:sldMkLst>
          <pc:docMk/>
          <pc:sldMk cId="0" sldId="256"/>
        </pc:sldMkLst>
        <pc:grpChg chg="mod">
          <ac:chgData name="Gastbenutzer" userId="S::urn:spo:anon#1e2ad2d8a559711010df53934112a39bd5a7b607e4dd6277498fffdcf44bb4af::" providerId="AD" clId="Web-{1EA63818-5EAF-4113-8F88-77CD258F78A2}" dt="2023-10-24T08:06:01.721" v="0" actId="1076"/>
          <ac:grpSpMkLst>
            <pc:docMk/>
            <pc:sldMk cId="0" sldId="256"/>
            <ac:grpSpMk id="2051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B94A4F-FC7A-4170-B3BD-1860D3B3328C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7654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18CC28-877F-4C52-B658-7B2E5BCFB35C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3140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03F069-C37A-44DE-A199-77FE810E64B1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5967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7CF6F-3048-4E75-8A6A-4C03731AD440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8434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E1FEE8-5785-4195-8E1B-A1CABF94E41E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7613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C4883B-9792-4C34-AEE4-5721398BD0E1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71138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CEF17-A696-4B5C-8B4B-00006EBD2661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7687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E336C1-F977-48CE-B79E-EFC45166B163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4033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28C034-5835-46AE-9210-5E4C5FDBB1AB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9731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89F23-6FAA-4418-A105-170FA330B8FB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1168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CFC01-498F-492A-8A57-4234B347A93F}" type="slidenum">
              <a:rPr lang="de-DE" altLang="de-DE"/>
              <a:pPr/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5433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085961E-50DB-4F80-9EAF-0D6C9210766C}" type="slidenum">
              <a:rPr lang="de-DE" altLang="de-DE"/>
              <a:pPr/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92"/>
          <p:cNvGrpSpPr>
            <a:grpSpLocks/>
          </p:cNvGrpSpPr>
          <p:nvPr/>
        </p:nvGrpSpPr>
        <p:grpSpPr bwMode="auto">
          <a:xfrm>
            <a:off x="-8001000" y="-7315200"/>
            <a:ext cx="22707600" cy="18669000"/>
            <a:chOff x="-5136" y="-4608"/>
            <a:chExt cx="14304" cy="11760"/>
          </a:xfrm>
        </p:grpSpPr>
        <p:grpSp>
          <p:nvGrpSpPr>
            <p:cNvPr id="206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06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06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7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06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06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051" name="Group 109"/>
          <p:cNvGrpSpPr>
            <a:grpSpLocks/>
          </p:cNvGrpSpPr>
          <p:nvPr/>
        </p:nvGrpSpPr>
        <p:grpSpPr bwMode="auto">
          <a:xfrm>
            <a:off x="115260" y="1371600"/>
            <a:ext cx="4073525" cy="2667000"/>
            <a:chOff x="0" y="864"/>
            <a:chExt cx="2566" cy="1680"/>
          </a:xfrm>
        </p:grpSpPr>
        <p:sp>
          <p:nvSpPr>
            <p:cNvPr id="205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05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05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06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6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05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06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6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06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05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05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05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92"/>
          <p:cNvGrpSpPr>
            <a:grpSpLocks/>
          </p:cNvGrpSpPr>
          <p:nvPr/>
        </p:nvGrpSpPr>
        <p:grpSpPr bwMode="auto">
          <a:xfrm>
            <a:off x="-8605838" y="-7315200"/>
            <a:ext cx="22707601" cy="18669000"/>
            <a:chOff x="-5136" y="-4608"/>
            <a:chExt cx="14304" cy="11760"/>
          </a:xfrm>
        </p:grpSpPr>
        <p:grpSp>
          <p:nvGrpSpPr>
            <p:cNvPr id="1128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128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128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128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128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128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126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127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127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127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127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128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127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127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127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127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126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127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92"/>
          <p:cNvGrpSpPr>
            <a:grpSpLocks/>
          </p:cNvGrpSpPr>
          <p:nvPr/>
        </p:nvGrpSpPr>
        <p:grpSpPr bwMode="auto">
          <a:xfrm>
            <a:off x="-8677275" y="-7315200"/>
            <a:ext cx="22707600" cy="18669000"/>
            <a:chOff x="-5136" y="-4608"/>
            <a:chExt cx="14304" cy="11760"/>
          </a:xfrm>
        </p:grpSpPr>
        <p:grpSp>
          <p:nvGrpSpPr>
            <p:cNvPr id="1230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230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230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231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230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230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229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229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229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229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230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230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229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230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230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230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229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229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9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92"/>
          <p:cNvGrpSpPr>
            <a:grpSpLocks/>
          </p:cNvGrpSpPr>
          <p:nvPr/>
        </p:nvGrpSpPr>
        <p:grpSpPr bwMode="auto">
          <a:xfrm>
            <a:off x="-8748713" y="-7315200"/>
            <a:ext cx="22707601" cy="18669000"/>
            <a:chOff x="-5136" y="-4608"/>
            <a:chExt cx="14304" cy="11760"/>
          </a:xfrm>
        </p:grpSpPr>
        <p:grpSp>
          <p:nvGrpSpPr>
            <p:cNvPr id="1332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333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333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333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333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333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331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332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332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332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332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332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332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332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332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332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331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331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1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92"/>
          <p:cNvGrpSpPr>
            <a:grpSpLocks/>
          </p:cNvGrpSpPr>
          <p:nvPr/>
        </p:nvGrpSpPr>
        <p:grpSpPr bwMode="auto">
          <a:xfrm>
            <a:off x="-8821738" y="-7315200"/>
            <a:ext cx="22707601" cy="18669000"/>
            <a:chOff x="-5136" y="-4608"/>
            <a:chExt cx="14304" cy="11760"/>
          </a:xfrm>
        </p:grpSpPr>
        <p:grpSp>
          <p:nvGrpSpPr>
            <p:cNvPr id="1435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435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435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435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435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435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433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434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434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434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435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435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434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434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435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434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434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434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92"/>
          <p:cNvGrpSpPr>
            <a:grpSpLocks/>
          </p:cNvGrpSpPr>
          <p:nvPr/>
        </p:nvGrpSpPr>
        <p:grpSpPr bwMode="auto">
          <a:xfrm>
            <a:off x="-8893175" y="-7315200"/>
            <a:ext cx="22707600" cy="18669000"/>
            <a:chOff x="-5136" y="-4608"/>
            <a:chExt cx="14304" cy="11760"/>
          </a:xfrm>
        </p:grpSpPr>
        <p:grpSp>
          <p:nvGrpSpPr>
            <p:cNvPr id="1537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537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538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538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538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537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536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536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536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537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537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537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537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537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537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537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536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536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92"/>
          <p:cNvGrpSpPr>
            <a:grpSpLocks/>
          </p:cNvGrpSpPr>
          <p:nvPr/>
        </p:nvGrpSpPr>
        <p:grpSpPr bwMode="auto">
          <a:xfrm>
            <a:off x="-8966200" y="-7315200"/>
            <a:ext cx="22707600" cy="18669000"/>
            <a:chOff x="-5136" y="-4608"/>
            <a:chExt cx="14304" cy="11760"/>
          </a:xfrm>
        </p:grpSpPr>
        <p:grpSp>
          <p:nvGrpSpPr>
            <p:cNvPr id="1640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640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640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640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640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640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638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639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639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639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639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640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639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639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639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639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638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639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92"/>
          <p:cNvGrpSpPr>
            <a:grpSpLocks/>
          </p:cNvGrpSpPr>
          <p:nvPr/>
        </p:nvGrpSpPr>
        <p:grpSpPr bwMode="auto">
          <a:xfrm>
            <a:off x="-9037638" y="-7315200"/>
            <a:ext cx="22707601" cy="18669000"/>
            <a:chOff x="-5136" y="-4608"/>
            <a:chExt cx="14304" cy="11760"/>
          </a:xfrm>
        </p:grpSpPr>
        <p:grpSp>
          <p:nvGrpSpPr>
            <p:cNvPr id="1742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742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742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743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742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742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741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741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741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741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742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742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741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742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742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742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741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741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92"/>
          <p:cNvGrpSpPr>
            <a:grpSpLocks/>
          </p:cNvGrpSpPr>
          <p:nvPr/>
        </p:nvGrpSpPr>
        <p:grpSpPr bwMode="auto">
          <a:xfrm>
            <a:off x="-9109075" y="-7315200"/>
            <a:ext cx="22707600" cy="18669000"/>
            <a:chOff x="-5136" y="-4608"/>
            <a:chExt cx="14304" cy="11760"/>
          </a:xfrm>
        </p:grpSpPr>
        <p:grpSp>
          <p:nvGrpSpPr>
            <p:cNvPr id="1844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845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845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845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845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845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843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844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844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844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844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844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844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844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844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844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843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843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92"/>
          <p:cNvGrpSpPr>
            <a:grpSpLocks/>
          </p:cNvGrpSpPr>
          <p:nvPr/>
        </p:nvGrpSpPr>
        <p:grpSpPr bwMode="auto">
          <a:xfrm>
            <a:off x="-9182100" y="-7315200"/>
            <a:ext cx="22707600" cy="18669000"/>
            <a:chOff x="-5136" y="-4608"/>
            <a:chExt cx="14304" cy="11760"/>
          </a:xfrm>
        </p:grpSpPr>
        <p:grpSp>
          <p:nvGrpSpPr>
            <p:cNvPr id="1947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947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947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947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947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947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945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946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946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946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947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947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946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946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947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946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sp>
        <p:nvSpPr>
          <p:cNvPr id="24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92"/>
          <p:cNvGrpSpPr>
            <a:grpSpLocks/>
          </p:cNvGrpSpPr>
          <p:nvPr/>
        </p:nvGrpSpPr>
        <p:grpSpPr bwMode="auto">
          <a:xfrm>
            <a:off x="-9253538" y="-7315200"/>
            <a:ext cx="22707601" cy="18669000"/>
            <a:chOff x="-5136" y="-4608"/>
            <a:chExt cx="14304" cy="11760"/>
          </a:xfrm>
        </p:grpSpPr>
        <p:grpSp>
          <p:nvGrpSpPr>
            <p:cNvPr id="2049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049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050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50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050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049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048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048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048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049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049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49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049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049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049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049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048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048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92"/>
          <p:cNvGrpSpPr>
            <a:grpSpLocks/>
          </p:cNvGrpSpPr>
          <p:nvPr/>
        </p:nvGrpSpPr>
        <p:grpSpPr bwMode="auto">
          <a:xfrm>
            <a:off x="-8029575" y="-7315200"/>
            <a:ext cx="22707600" cy="18669000"/>
            <a:chOff x="-5136" y="-4608"/>
            <a:chExt cx="14304" cy="11760"/>
          </a:xfrm>
        </p:grpSpPr>
        <p:grpSp>
          <p:nvGrpSpPr>
            <p:cNvPr id="308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09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09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09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09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09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07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08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08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08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08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08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08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08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08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08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07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07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92"/>
          <p:cNvGrpSpPr>
            <a:grpSpLocks/>
          </p:cNvGrpSpPr>
          <p:nvPr/>
        </p:nvGrpSpPr>
        <p:grpSpPr bwMode="auto">
          <a:xfrm>
            <a:off x="-9324975" y="-7315200"/>
            <a:ext cx="22707600" cy="18669000"/>
            <a:chOff x="-5136" y="-4608"/>
            <a:chExt cx="14304" cy="11760"/>
          </a:xfrm>
        </p:grpSpPr>
        <p:grpSp>
          <p:nvGrpSpPr>
            <p:cNvPr id="2152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152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152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152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152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152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150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151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151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151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151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152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151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151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151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151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150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151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92"/>
          <p:cNvGrpSpPr>
            <a:grpSpLocks/>
          </p:cNvGrpSpPr>
          <p:nvPr/>
        </p:nvGrpSpPr>
        <p:grpSpPr bwMode="auto">
          <a:xfrm>
            <a:off x="-9398000" y="-7315200"/>
            <a:ext cx="22707600" cy="18669000"/>
            <a:chOff x="-5136" y="-4608"/>
            <a:chExt cx="14304" cy="11760"/>
          </a:xfrm>
        </p:grpSpPr>
        <p:grpSp>
          <p:nvGrpSpPr>
            <p:cNvPr id="2254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254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254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255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254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254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253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253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253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253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254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254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253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254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254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254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253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253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92"/>
          <p:cNvGrpSpPr>
            <a:grpSpLocks/>
          </p:cNvGrpSpPr>
          <p:nvPr/>
        </p:nvGrpSpPr>
        <p:grpSpPr bwMode="auto">
          <a:xfrm>
            <a:off x="-9469438" y="-7315200"/>
            <a:ext cx="22707601" cy="18669000"/>
            <a:chOff x="-5136" y="-4608"/>
            <a:chExt cx="14304" cy="11760"/>
          </a:xfrm>
        </p:grpSpPr>
        <p:grpSp>
          <p:nvGrpSpPr>
            <p:cNvPr id="2356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357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357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357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357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357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355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356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356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356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356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356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356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356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356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356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355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355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5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92"/>
          <p:cNvGrpSpPr>
            <a:grpSpLocks/>
          </p:cNvGrpSpPr>
          <p:nvPr/>
        </p:nvGrpSpPr>
        <p:grpSpPr bwMode="auto">
          <a:xfrm>
            <a:off x="-9540875" y="-7315200"/>
            <a:ext cx="22707600" cy="18669000"/>
            <a:chOff x="-5136" y="-4608"/>
            <a:chExt cx="14304" cy="11760"/>
          </a:xfrm>
        </p:grpSpPr>
        <p:grpSp>
          <p:nvGrpSpPr>
            <p:cNvPr id="2459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459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459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459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459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459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457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458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458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458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459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459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458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458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459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458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458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458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92"/>
          <p:cNvGrpSpPr>
            <a:grpSpLocks/>
          </p:cNvGrpSpPr>
          <p:nvPr/>
        </p:nvGrpSpPr>
        <p:grpSpPr bwMode="auto">
          <a:xfrm>
            <a:off x="-9613900" y="-7315200"/>
            <a:ext cx="22707600" cy="18669000"/>
            <a:chOff x="-5136" y="-4608"/>
            <a:chExt cx="14304" cy="11760"/>
          </a:xfrm>
        </p:grpSpPr>
        <p:grpSp>
          <p:nvGrpSpPr>
            <p:cNvPr id="2561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561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562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562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562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561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560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560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560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561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561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561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561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561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561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561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560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560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0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92"/>
          <p:cNvGrpSpPr>
            <a:grpSpLocks/>
          </p:cNvGrpSpPr>
          <p:nvPr/>
        </p:nvGrpSpPr>
        <p:grpSpPr bwMode="auto">
          <a:xfrm>
            <a:off x="-9685338" y="-7315200"/>
            <a:ext cx="22707601" cy="18669000"/>
            <a:chOff x="-5136" y="-4608"/>
            <a:chExt cx="14304" cy="11760"/>
          </a:xfrm>
        </p:grpSpPr>
        <p:grpSp>
          <p:nvGrpSpPr>
            <p:cNvPr id="2664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664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664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664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664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664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662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663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663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663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663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664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663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663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663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663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662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663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63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92"/>
          <p:cNvGrpSpPr>
            <a:grpSpLocks/>
          </p:cNvGrpSpPr>
          <p:nvPr/>
        </p:nvGrpSpPr>
        <p:grpSpPr bwMode="auto">
          <a:xfrm>
            <a:off x="-9758363" y="-7315200"/>
            <a:ext cx="22707601" cy="18669000"/>
            <a:chOff x="-5136" y="-4608"/>
            <a:chExt cx="14304" cy="11760"/>
          </a:xfrm>
        </p:grpSpPr>
        <p:grpSp>
          <p:nvGrpSpPr>
            <p:cNvPr id="2766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766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766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767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766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766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765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765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765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765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766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766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765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766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766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766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765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765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92"/>
          <p:cNvGrpSpPr>
            <a:grpSpLocks/>
          </p:cNvGrpSpPr>
          <p:nvPr/>
        </p:nvGrpSpPr>
        <p:grpSpPr bwMode="auto">
          <a:xfrm>
            <a:off x="-9829800" y="-7315200"/>
            <a:ext cx="22707600" cy="18669000"/>
            <a:chOff x="-5136" y="-4608"/>
            <a:chExt cx="14304" cy="11760"/>
          </a:xfrm>
        </p:grpSpPr>
        <p:grpSp>
          <p:nvGrpSpPr>
            <p:cNvPr id="2868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869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869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869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869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869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867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868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868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868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868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868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868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868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868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868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867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867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92"/>
          <p:cNvGrpSpPr>
            <a:grpSpLocks/>
          </p:cNvGrpSpPr>
          <p:nvPr/>
        </p:nvGrpSpPr>
        <p:grpSpPr bwMode="auto">
          <a:xfrm>
            <a:off x="-9901238" y="-7315200"/>
            <a:ext cx="22707601" cy="18669000"/>
            <a:chOff x="-5136" y="-4608"/>
            <a:chExt cx="14304" cy="11760"/>
          </a:xfrm>
        </p:grpSpPr>
        <p:grpSp>
          <p:nvGrpSpPr>
            <p:cNvPr id="2971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2971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2971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971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971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2971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2969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2970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2970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2970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2971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971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2970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2970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2971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2970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2970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2970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92"/>
          <p:cNvGrpSpPr>
            <a:grpSpLocks/>
          </p:cNvGrpSpPr>
          <p:nvPr/>
        </p:nvGrpSpPr>
        <p:grpSpPr bwMode="auto">
          <a:xfrm>
            <a:off x="-9974263" y="-7315200"/>
            <a:ext cx="22707601" cy="18669000"/>
            <a:chOff x="-5136" y="-4608"/>
            <a:chExt cx="14304" cy="11760"/>
          </a:xfrm>
        </p:grpSpPr>
        <p:grpSp>
          <p:nvGrpSpPr>
            <p:cNvPr id="3073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073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074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074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074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073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072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072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072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073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073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073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073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073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073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073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072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072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2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92"/>
          <p:cNvGrpSpPr>
            <a:grpSpLocks/>
          </p:cNvGrpSpPr>
          <p:nvPr/>
        </p:nvGrpSpPr>
        <p:grpSpPr bwMode="auto">
          <a:xfrm>
            <a:off x="-8101013" y="-7315200"/>
            <a:ext cx="22707601" cy="18669000"/>
            <a:chOff x="-5136" y="-4608"/>
            <a:chExt cx="14304" cy="11760"/>
          </a:xfrm>
        </p:grpSpPr>
        <p:grpSp>
          <p:nvGrpSpPr>
            <p:cNvPr id="411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11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11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11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11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11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09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10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10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10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11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11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10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10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11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10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10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10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92"/>
          <p:cNvGrpSpPr>
            <a:grpSpLocks/>
          </p:cNvGrpSpPr>
          <p:nvPr/>
        </p:nvGrpSpPr>
        <p:grpSpPr bwMode="auto">
          <a:xfrm>
            <a:off x="-10045700" y="-7315200"/>
            <a:ext cx="22707600" cy="18669000"/>
            <a:chOff x="-5136" y="-4608"/>
            <a:chExt cx="14304" cy="11760"/>
          </a:xfrm>
        </p:grpSpPr>
        <p:grpSp>
          <p:nvGrpSpPr>
            <p:cNvPr id="3176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176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176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176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176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176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174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175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175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175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175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176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175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175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175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175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174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175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92"/>
          <p:cNvGrpSpPr>
            <a:grpSpLocks/>
          </p:cNvGrpSpPr>
          <p:nvPr/>
        </p:nvGrpSpPr>
        <p:grpSpPr bwMode="auto">
          <a:xfrm>
            <a:off x="-10117138" y="-7315200"/>
            <a:ext cx="22707601" cy="18669000"/>
            <a:chOff x="-5136" y="-4608"/>
            <a:chExt cx="14304" cy="11760"/>
          </a:xfrm>
        </p:grpSpPr>
        <p:grpSp>
          <p:nvGrpSpPr>
            <p:cNvPr id="3278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278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278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279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278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278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277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277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277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277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278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278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277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278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278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278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277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277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92"/>
          <p:cNvGrpSpPr>
            <a:grpSpLocks/>
          </p:cNvGrpSpPr>
          <p:nvPr/>
        </p:nvGrpSpPr>
        <p:grpSpPr bwMode="auto">
          <a:xfrm>
            <a:off x="-10190163" y="-7315200"/>
            <a:ext cx="22707601" cy="18669000"/>
            <a:chOff x="-5136" y="-4608"/>
            <a:chExt cx="14304" cy="11760"/>
          </a:xfrm>
        </p:grpSpPr>
        <p:grpSp>
          <p:nvGrpSpPr>
            <p:cNvPr id="3380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381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381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381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381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381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379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380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380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380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380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380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380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380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380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380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379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379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79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92"/>
          <p:cNvGrpSpPr>
            <a:grpSpLocks/>
          </p:cNvGrpSpPr>
          <p:nvPr/>
        </p:nvGrpSpPr>
        <p:grpSpPr bwMode="auto">
          <a:xfrm>
            <a:off x="-10261600" y="-7315200"/>
            <a:ext cx="22707600" cy="18669000"/>
            <a:chOff x="-5136" y="-4608"/>
            <a:chExt cx="14304" cy="11760"/>
          </a:xfrm>
        </p:grpSpPr>
        <p:grpSp>
          <p:nvGrpSpPr>
            <p:cNvPr id="3483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483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483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483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483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483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481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482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482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482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483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483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482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482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483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482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482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482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2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92"/>
          <p:cNvGrpSpPr>
            <a:grpSpLocks/>
          </p:cNvGrpSpPr>
          <p:nvPr/>
        </p:nvGrpSpPr>
        <p:grpSpPr bwMode="auto">
          <a:xfrm>
            <a:off x="-10333038" y="-7315200"/>
            <a:ext cx="22707601" cy="18669000"/>
            <a:chOff x="-5136" y="-4608"/>
            <a:chExt cx="14304" cy="11760"/>
          </a:xfrm>
        </p:grpSpPr>
        <p:grpSp>
          <p:nvGrpSpPr>
            <p:cNvPr id="3585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585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586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586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586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585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584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584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584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585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585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585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585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585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585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585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584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584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84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92"/>
          <p:cNvGrpSpPr>
            <a:grpSpLocks/>
          </p:cNvGrpSpPr>
          <p:nvPr/>
        </p:nvGrpSpPr>
        <p:grpSpPr bwMode="auto">
          <a:xfrm>
            <a:off x="-10406063" y="-7315200"/>
            <a:ext cx="22707601" cy="18669000"/>
            <a:chOff x="-5136" y="-4608"/>
            <a:chExt cx="14304" cy="11760"/>
          </a:xfrm>
        </p:grpSpPr>
        <p:grpSp>
          <p:nvGrpSpPr>
            <p:cNvPr id="3688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688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688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688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688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688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686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687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687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687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687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688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687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687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687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687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686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687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87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92"/>
          <p:cNvGrpSpPr>
            <a:grpSpLocks/>
          </p:cNvGrpSpPr>
          <p:nvPr/>
        </p:nvGrpSpPr>
        <p:grpSpPr bwMode="auto">
          <a:xfrm>
            <a:off x="-10477500" y="-7315200"/>
            <a:ext cx="22707600" cy="18669000"/>
            <a:chOff x="-5136" y="-4608"/>
            <a:chExt cx="14304" cy="11760"/>
          </a:xfrm>
        </p:grpSpPr>
        <p:grpSp>
          <p:nvGrpSpPr>
            <p:cNvPr id="3790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790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790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791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790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790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789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789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789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789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790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790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789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790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790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790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789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789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89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92"/>
          <p:cNvGrpSpPr>
            <a:grpSpLocks/>
          </p:cNvGrpSpPr>
          <p:nvPr/>
        </p:nvGrpSpPr>
        <p:grpSpPr bwMode="auto">
          <a:xfrm>
            <a:off x="-10548938" y="-7315200"/>
            <a:ext cx="22707601" cy="18669000"/>
            <a:chOff x="-5136" y="-4608"/>
            <a:chExt cx="14304" cy="11760"/>
          </a:xfrm>
        </p:grpSpPr>
        <p:grpSp>
          <p:nvGrpSpPr>
            <p:cNvPr id="3892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893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893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893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893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893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891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892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892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892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892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892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892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892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892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892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891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891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1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92"/>
          <p:cNvGrpSpPr>
            <a:grpSpLocks/>
          </p:cNvGrpSpPr>
          <p:nvPr/>
        </p:nvGrpSpPr>
        <p:grpSpPr bwMode="auto">
          <a:xfrm>
            <a:off x="-10621963" y="-7315200"/>
            <a:ext cx="22707601" cy="18669000"/>
            <a:chOff x="-5136" y="-4608"/>
            <a:chExt cx="14304" cy="11760"/>
          </a:xfrm>
        </p:grpSpPr>
        <p:grpSp>
          <p:nvGrpSpPr>
            <p:cNvPr id="3995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3995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3995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995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995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3995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3993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3994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3994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3994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3995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995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3994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3994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3995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3994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3994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3994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94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92"/>
          <p:cNvGrpSpPr>
            <a:grpSpLocks/>
          </p:cNvGrpSpPr>
          <p:nvPr/>
        </p:nvGrpSpPr>
        <p:grpSpPr bwMode="auto">
          <a:xfrm>
            <a:off x="-10693400" y="-7315200"/>
            <a:ext cx="22707600" cy="18669000"/>
            <a:chOff x="-5136" y="-4608"/>
            <a:chExt cx="14304" cy="11760"/>
          </a:xfrm>
        </p:grpSpPr>
        <p:grpSp>
          <p:nvGrpSpPr>
            <p:cNvPr id="4097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097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098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098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098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097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096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096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096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097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097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097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097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097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097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097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096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096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96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92"/>
          <p:cNvGrpSpPr>
            <a:grpSpLocks/>
          </p:cNvGrpSpPr>
          <p:nvPr/>
        </p:nvGrpSpPr>
        <p:grpSpPr bwMode="auto">
          <a:xfrm>
            <a:off x="-8174038" y="-7315200"/>
            <a:ext cx="22707601" cy="18669000"/>
            <a:chOff x="-5136" y="-4608"/>
            <a:chExt cx="14304" cy="11760"/>
          </a:xfrm>
        </p:grpSpPr>
        <p:grpSp>
          <p:nvGrpSpPr>
            <p:cNvPr id="513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513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514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14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14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513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512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512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512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513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513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13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513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513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13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13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512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512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92"/>
          <p:cNvGrpSpPr>
            <a:grpSpLocks/>
          </p:cNvGrpSpPr>
          <p:nvPr/>
        </p:nvGrpSpPr>
        <p:grpSpPr bwMode="auto">
          <a:xfrm>
            <a:off x="-10766425" y="-7315200"/>
            <a:ext cx="22707600" cy="18669000"/>
            <a:chOff x="-5136" y="-4608"/>
            <a:chExt cx="14304" cy="11760"/>
          </a:xfrm>
        </p:grpSpPr>
        <p:grpSp>
          <p:nvGrpSpPr>
            <p:cNvPr id="4200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200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200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200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200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200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198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199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199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199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199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200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199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199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199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199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198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199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99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92"/>
          <p:cNvGrpSpPr>
            <a:grpSpLocks/>
          </p:cNvGrpSpPr>
          <p:nvPr/>
        </p:nvGrpSpPr>
        <p:grpSpPr bwMode="auto">
          <a:xfrm>
            <a:off x="-10837863" y="-7315200"/>
            <a:ext cx="22707601" cy="18669000"/>
            <a:chOff x="-5136" y="-4608"/>
            <a:chExt cx="14304" cy="11760"/>
          </a:xfrm>
        </p:grpSpPr>
        <p:grpSp>
          <p:nvGrpSpPr>
            <p:cNvPr id="4302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302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302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303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302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302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301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301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301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301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302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302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301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302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302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302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301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301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1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92"/>
          <p:cNvGrpSpPr>
            <a:grpSpLocks/>
          </p:cNvGrpSpPr>
          <p:nvPr/>
        </p:nvGrpSpPr>
        <p:grpSpPr bwMode="auto">
          <a:xfrm>
            <a:off x="-10909300" y="-7315200"/>
            <a:ext cx="22707600" cy="18669000"/>
            <a:chOff x="-5136" y="-4608"/>
            <a:chExt cx="14304" cy="11760"/>
          </a:xfrm>
        </p:grpSpPr>
        <p:grpSp>
          <p:nvGrpSpPr>
            <p:cNvPr id="4404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405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405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405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405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405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403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404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404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404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404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404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404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404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404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404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403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403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03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92"/>
          <p:cNvGrpSpPr>
            <a:grpSpLocks/>
          </p:cNvGrpSpPr>
          <p:nvPr/>
        </p:nvGrpSpPr>
        <p:grpSpPr bwMode="auto">
          <a:xfrm>
            <a:off x="-10982325" y="-7315200"/>
            <a:ext cx="22707600" cy="18669000"/>
            <a:chOff x="-5136" y="-4608"/>
            <a:chExt cx="14304" cy="11760"/>
          </a:xfrm>
        </p:grpSpPr>
        <p:grpSp>
          <p:nvGrpSpPr>
            <p:cNvPr id="4507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507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507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507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507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507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505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506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506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506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507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507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506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506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507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506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506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506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06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92"/>
          <p:cNvGrpSpPr>
            <a:grpSpLocks/>
          </p:cNvGrpSpPr>
          <p:nvPr/>
        </p:nvGrpSpPr>
        <p:grpSpPr bwMode="auto">
          <a:xfrm>
            <a:off x="-11053763" y="-7315200"/>
            <a:ext cx="22707601" cy="18669000"/>
            <a:chOff x="-5136" y="-4608"/>
            <a:chExt cx="14304" cy="11760"/>
          </a:xfrm>
        </p:grpSpPr>
        <p:grpSp>
          <p:nvGrpSpPr>
            <p:cNvPr id="4609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609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610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610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610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609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608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608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608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609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609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609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609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609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609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609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608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608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08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92"/>
          <p:cNvGrpSpPr>
            <a:grpSpLocks/>
          </p:cNvGrpSpPr>
          <p:nvPr/>
        </p:nvGrpSpPr>
        <p:grpSpPr bwMode="auto">
          <a:xfrm>
            <a:off x="-11125200" y="-7315200"/>
            <a:ext cx="22707600" cy="18669000"/>
            <a:chOff x="-5136" y="-4608"/>
            <a:chExt cx="14304" cy="11760"/>
          </a:xfrm>
        </p:grpSpPr>
        <p:grpSp>
          <p:nvGrpSpPr>
            <p:cNvPr id="4712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712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712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712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712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712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710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711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711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711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711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712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711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711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711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711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710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711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711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92"/>
          <p:cNvGrpSpPr>
            <a:grpSpLocks/>
          </p:cNvGrpSpPr>
          <p:nvPr/>
        </p:nvGrpSpPr>
        <p:grpSpPr bwMode="auto">
          <a:xfrm>
            <a:off x="-11198225" y="-7315200"/>
            <a:ext cx="22707600" cy="18669000"/>
            <a:chOff x="-5136" y="-4608"/>
            <a:chExt cx="14304" cy="11760"/>
          </a:xfrm>
        </p:grpSpPr>
        <p:grpSp>
          <p:nvGrpSpPr>
            <p:cNvPr id="4814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814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814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815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814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814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813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813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813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813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814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814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813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814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814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814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813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813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13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92"/>
          <p:cNvGrpSpPr>
            <a:grpSpLocks/>
          </p:cNvGrpSpPr>
          <p:nvPr/>
        </p:nvGrpSpPr>
        <p:grpSpPr bwMode="auto">
          <a:xfrm>
            <a:off x="-11269663" y="-7315200"/>
            <a:ext cx="22707601" cy="18669000"/>
            <a:chOff x="-5136" y="-4608"/>
            <a:chExt cx="14304" cy="11760"/>
          </a:xfrm>
        </p:grpSpPr>
        <p:grpSp>
          <p:nvGrpSpPr>
            <p:cNvPr id="4916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4917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4917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917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917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4917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4915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4916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4916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4916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4916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916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4916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4916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4916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4916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4915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4915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915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92"/>
          <p:cNvGrpSpPr>
            <a:grpSpLocks/>
          </p:cNvGrpSpPr>
          <p:nvPr/>
        </p:nvGrpSpPr>
        <p:grpSpPr bwMode="auto">
          <a:xfrm>
            <a:off x="-11341100" y="-7315200"/>
            <a:ext cx="22707600" cy="18669000"/>
            <a:chOff x="-5136" y="-4608"/>
            <a:chExt cx="14304" cy="11760"/>
          </a:xfrm>
        </p:grpSpPr>
        <p:grpSp>
          <p:nvGrpSpPr>
            <p:cNvPr id="5019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5019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5019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019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019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5019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5017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5018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5018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5018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5019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019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5018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5018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019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018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5018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5018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18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92"/>
          <p:cNvGrpSpPr>
            <a:grpSpLocks/>
          </p:cNvGrpSpPr>
          <p:nvPr/>
        </p:nvGrpSpPr>
        <p:grpSpPr bwMode="auto">
          <a:xfrm>
            <a:off x="-11414125" y="-7315200"/>
            <a:ext cx="22707600" cy="18669000"/>
            <a:chOff x="-5136" y="-4608"/>
            <a:chExt cx="14304" cy="11760"/>
          </a:xfrm>
        </p:grpSpPr>
        <p:grpSp>
          <p:nvGrpSpPr>
            <p:cNvPr id="5121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5121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5122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122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122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5121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5120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5120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5120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5121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5121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121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5121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5121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121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121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5120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5120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0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92"/>
          <p:cNvGrpSpPr>
            <a:grpSpLocks/>
          </p:cNvGrpSpPr>
          <p:nvPr/>
        </p:nvGrpSpPr>
        <p:grpSpPr bwMode="auto">
          <a:xfrm>
            <a:off x="-8245475" y="-7315200"/>
            <a:ext cx="22707600" cy="18669000"/>
            <a:chOff x="-5136" y="-4608"/>
            <a:chExt cx="14304" cy="11760"/>
          </a:xfrm>
        </p:grpSpPr>
        <p:grpSp>
          <p:nvGrpSpPr>
            <p:cNvPr id="616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616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616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616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616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616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614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615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615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615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615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616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615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615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615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615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614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615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92"/>
          <p:cNvGrpSpPr>
            <a:grpSpLocks/>
          </p:cNvGrpSpPr>
          <p:nvPr/>
        </p:nvGrpSpPr>
        <p:grpSpPr bwMode="auto">
          <a:xfrm>
            <a:off x="-11485563" y="-7315200"/>
            <a:ext cx="22707601" cy="18669000"/>
            <a:chOff x="-5136" y="-4608"/>
            <a:chExt cx="14304" cy="11760"/>
          </a:xfrm>
        </p:grpSpPr>
        <p:grpSp>
          <p:nvGrpSpPr>
            <p:cNvPr id="52241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52243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52245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2246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2244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52242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52227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52232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52233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52234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52239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2240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52235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52237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5223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52236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52228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52230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31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92"/>
          <p:cNvGrpSpPr>
            <a:grpSpLocks/>
          </p:cNvGrpSpPr>
          <p:nvPr/>
        </p:nvGrpSpPr>
        <p:grpSpPr bwMode="auto">
          <a:xfrm>
            <a:off x="-8316913" y="-7315200"/>
            <a:ext cx="22707601" cy="18669000"/>
            <a:chOff x="-5136" y="-4608"/>
            <a:chExt cx="14304" cy="11760"/>
          </a:xfrm>
        </p:grpSpPr>
        <p:grpSp>
          <p:nvGrpSpPr>
            <p:cNvPr id="7185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7187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7189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7190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7188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7186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7171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7176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7177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7178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7183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7184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7179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718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7182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7180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7172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7174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5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92"/>
          <p:cNvGrpSpPr>
            <a:grpSpLocks/>
          </p:cNvGrpSpPr>
          <p:nvPr/>
        </p:nvGrpSpPr>
        <p:grpSpPr bwMode="auto">
          <a:xfrm>
            <a:off x="-8389938" y="-7315200"/>
            <a:ext cx="22707601" cy="18669000"/>
            <a:chOff x="-5136" y="-4608"/>
            <a:chExt cx="14304" cy="11760"/>
          </a:xfrm>
        </p:grpSpPr>
        <p:grpSp>
          <p:nvGrpSpPr>
            <p:cNvPr id="8209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8211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8213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821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8212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8210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8195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8200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8201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8202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8207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820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8203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8205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8206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8204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8196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8198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9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92"/>
          <p:cNvGrpSpPr>
            <a:grpSpLocks/>
          </p:cNvGrpSpPr>
          <p:nvPr/>
        </p:nvGrpSpPr>
        <p:grpSpPr bwMode="auto">
          <a:xfrm>
            <a:off x="-8461375" y="-7315200"/>
            <a:ext cx="22707600" cy="18669000"/>
            <a:chOff x="-5136" y="-4608"/>
            <a:chExt cx="14304" cy="11760"/>
          </a:xfrm>
        </p:grpSpPr>
        <p:grpSp>
          <p:nvGrpSpPr>
            <p:cNvPr id="9233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9235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9237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923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9236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9234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9219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9224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9225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9226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9231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9232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9227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9229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923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9228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9220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9222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3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92"/>
          <p:cNvGrpSpPr>
            <a:grpSpLocks/>
          </p:cNvGrpSpPr>
          <p:nvPr/>
        </p:nvGrpSpPr>
        <p:grpSpPr bwMode="auto">
          <a:xfrm>
            <a:off x="-8532813" y="-7315200"/>
            <a:ext cx="22707601" cy="18669000"/>
            <a:chOff x="-5136" y="-4608"/>
            <a:chExt cx="14304" cy="11760"/>
          </a:xfrm>
        </p:grpSpPr>
        <p:grpSp>
          <p:nvGrpSpPr>
            <p:cNvPr id="10257" name="Group 90"/>
            <p:cNvGrpSpPr>
              <a:grpSpLocks/>
            </p:cNvGrpSpPr>
            <p:nvPr/>
          </p:nvGrpSpPr>
          <p:grpSpPr bwMode="auto">
            <a:xfrm>
              <a:off x="1230" y="1440"/>
              <a:ext cx="4290" cy="906"/>
              <a:chOff x="750" y="1440"/>
              <a:chExt cx="4290" cy="906"/>
            </a:xfrm>
          </p:grpSpPr>
          <p:grpSp>
            <p:nvGrpSpPr>
              <p:cNvPr id="10259" name="Group 39"/>
              <p:cNvGrpSpPr>
                <a:grpSpLocks/>
              </p:cNvGrpSpPr>
              <p:nvPr/>
            </p:nvGrpSpPr>
            <p:grpSpPr bwMode="auto">
              <a:xfrm>
                <a:off x="4587" y="1440"/>
                <a:ext cx="453" cy="906"/>
                <a:chOff x="453" y="1360"/>
                <a:chExt cx="453" cy="906"/>
              </a:xfrm>
            </p:grpSpPr>
            <p:sp>
              <p:nvSpPr>
                <p:cNvPr id="10261" name="Line 40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262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0260" name="Line 87"/>
              <p:cNvSpPr>
                <a:spLocks noChangeShapeType="1"/>
              </p:cNvSpPr>
              <p:nvPr/>
            </p:nvSpPr>
            <p:spPr bwMode="auto">
              <a:xfrm>
                <a:off x="750" y="1896"/>
                <a:ext cx="385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  <p:sp>
          <p:nvSpPr>
            <p:cNvPr id="10258" name="Rectangle 91"/>
            <p:cNvSpPr>
              <a:spLocks noChangeArrowheads="1"/>
            </p:cNvSpPr>
            <p:nvPr/>
          </p:nvSpPr>
          <p:spPr bwMode="auto">
            <a:xfrm>
              <a:off x="-5136" y="-4608"/>
              <a:ext cx="14304" cy="11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grpSp>
        <p:nvGrpSpPr>
          <p:cNvPr id="10243" name="Group 109"/>
          <p:cNvGrpSpPr>
            <a:grpSpLocks/>
          </p:cNvGrpSpPr>
          <p:nvPr/>
        </p:nvGrpSpPr>
        <p:grpSpPr bwMode="auto">
          <a:xfrm>
            <a:off x="0" y="1371600"/>
            <a:ext cx="4073525" cy="2667000"/>
            <a:chOff x="0" y="864"/>
            <a:chExt cx="2566" cy="1680"/>
          </a:xfrm>
        </p:grpSpPr>
        <p:sp>
          <p:nvSpPr>
            <p:cNvPr id="10248" name="Rectangle 85"/>
            <p:cNvSpPr>
              <a:spLocks noChangeArrowheads="1"/>
            </p:cNvSpPr>
            <p:nvPr/>
          </p:nvSpPr>
          <p:spPr bwMode="auto">
            <a:xfrm>
              <a:off x="0" y="864"/>
              <a:ext cx="2304" cy="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grpSp>
          <p:nvGrpSpPr>
            <p:cNvPr id="10249" name="Group 108"/>
            <p:cNvGrpSpPr>
              <a:grpSpLocks/>
            </p:cNvGrpSpPr>
            <p:nvPr/>
          </p:nvGrpSpPr>
          <p:grpSpPr bwMode="auto">
            <a:xfrm>
              <a:off x="210" y="1440"/>
              <a:ext cx="2356" cy="906"/>
              <a:chOff x="210" y="1440"/>
              <a:chExt cx="2356" cy="906"/>
            </a:xfrm>
          </p:grpSpPr>
          <p:grpSp>
            <p:nvGrpSpPr>
              <p:cNvPr id="10250" name="Group 25"/>
              <p:cNvGrpSpPr>
                <a:grpSpLocks/>
              </p:cNvGrpSpPr>
              <p:nvPr/>
            </p:nvGrpSpPr>
            <p:grpSpPr bwMode="auto">
              <a:xfrm>
                <a:off x="227" y="1440"/>
                <a:ext cx="454" cy="906"/>
                <a:chOff x="453" y="1360"/>
                <a:chExt cx="453" cy="906"/>
              </a:xfrm>
            </p:grpSpPr>
            <p:sp>
              <p:nvSpPr>
                <p:cNvPr id="10255" name="Line 7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256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grpSp>
            <p:nvGrpSpPr>
              <p:cNvPr id="10251" name="Group 33"/>
              <p:cNvGrpSpPr>
                <a:grpSpLocks/>
              </p:cNvGrpSpPr>
              <p:nvPr/>
            </p:nvGrpSpPr>
            <p:grpSpPr bwMode="auto">
              <a:xfrm rot="10800000">
                <a:off x="2112" y="1440"/>
                <a:ext cx="454" cy="906"/>
                <a:chOff x="453" y="1360"/>
                <a:chExt cx="453" cy="906"/>
              </a:xfrm>
            </p:grpSpPr>
            <p:sp>
              <p:nvSpPr>
                <p:cNvPr id="1025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453" y="1813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  <p:sp>
              <p:nvSpPr>
                <p:cNvPr id="10254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53" y="1360"/>
                  <a:ext cx="453" cy="453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de-DE"/>
                </a:p>
              </p:txBody>
            </p:sp>
          </p:grpSp>
          <p:sp>
            <p:nvSpPr>
              <p:cNvPr id="10252" name="Line 83"/>
              <p:cNvSpPr>
                <a:spLocks noChangeShapeType="1"/>
              </p:cNvSpPr>
              <p:nvPr/>
            </p:nvSpPr>
            <p:spPr bwMode="auto">
              <a:xfrm>
                <a:off x="210" y="1896"/>
                <a:ext cx="2267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de-DE"/>
              </a:p>
            </p:txBody>
          </p:sp>
        </p:grpSp>
      </p:grpSp>
      <p:grpSp>
        <p:nvGrpSpPr>
          <p:cNvPr id="10244" name="Group 100"/>
          <p:cNvGrpSpPr>
            <a:grpSpLocks/>
          </p:cNvGrpSpPr>
          <p:nvPr/>
        </p:nvGrpSpPr>
        <p:grpSpPr bwMode="auto">
          <a:xfrm>
            <a:off x="28575" y="5181600"/>
            <a:ext cx="8007350" cy="1066800"/>
            <a:chOff x="48" y="2976"/>
            <a:chExt cx="4992" cy="672"/>
          </a:xfrm>
        </p:grpSpPr>
        <p:pic>
          <p:nvPicPr>
            <p:cNvPr id="10246" name="Picture 10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" y="3263"/>
              <a:ext cx="498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7" name="Rectangle 102"/>
            <p:cNvSpPr>
              <a:spLocks noChangeArrowheads="1"/>
            </p:cNvSpPr>
            <p:nvPr/>
          </p:nvSpPr>
          <p:spPr bwMode="auto">
            <a:xfrm>
              <a:off x="48" y="2976"/>
              <a:ext cx="4987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23" name="Rectangle 93"/>
          <p:cNvSpPr>
            <a:spLocks noChangeArrowheads="1"/>
          </p:cNvSpPr>
          <p:nvPr/>
        </p:nvSpPr>
        <p:spPr bwMode="auto">
          <a:xfrm>
            <a:off x="0" y="5257800"/>
            <a:ext cx="9144000" cy="838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50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Standarddesign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</dc:creator>
  <cp:revision>1</cp:revision>
  <dcterms:created xsi:type="dcterms:W3CDTF">2006-09-26T16:17:46Z</dcterms:created>
  <dcterms:modified xsi:type="dcterms:W3CDTF">2023-10-24T08:06:34Z</dcterms:modified>
</cp:coreProperties>
</file>